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44" d="100"/>
          <a:sy n="44" d="100"/>
        </p:scale>
        <p:origin x="4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0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35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5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5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45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10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2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3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9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5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57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359DB-31E3-4506-81A4-15DD6CB5A4E6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EA52-46BF-416B-A791-92E5BBB72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3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39BF64D4-CED0-404A-9B17-F4D16D823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9" y="0"/>
            <a:ext cx="120845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93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Invest Northern Ireland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Lynsay McConnell</dc:creator>
  <cp:lastModifiedBy>Lynsay McConnell</cp:lastModifiedBy>
  <cp:revision>10</cp:revision>
  <dcterms:created xsi:type="dcterms:W3CDTF">2017-12-05T09:15:46Z</dcterms:created>
  <dcterms:modified xsi:type="dcterms:W3CDTF">2024-02-28T11:25:39Z</dcterms:modified>
</cp:coreProperties>
</file>