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48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Financial Services Sub-Sector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8C80EE61-35AE-4D38-B8F2-A2164123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107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Sub-Sector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EBD8078-8D0F-4757-AE0F-9EE7E597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502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6" name="Picture 5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6D900FE5-766F-4259-B169-AC585F92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1886A923-593B-4EC1-A053-4A06C76D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1344C0D7-F95B-47E0-8B70-B3C1564D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250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4" name="Picture 3" descr="A picture containing screenshot, line&#10;&#10;Description automatically generated">
            <a:extLst>
              <a:ext uri="{FF2B5EF4-FFF2-40B4-BE49-F238E27FC236}">
                <a16:creationId xmlns:a16="http://schemas.microsoft.com/office/drawing/2014/main" id="{7F65F236-9FF0-4B56-B8A2-98FDDEDC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881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D8EBCDA-263A-415B-BA04-A87BE2BF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38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49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449</cp:revision>
  <dcterms:created xsi:type="dcterms:W3CDTF">2020-04-06T14:23:36Z</dcterms:created>
  <dcterms:modified xsi:type="dcterms:W3CDTF">2023-07-04T07:46:15Z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