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6"/>
    <p:sldMasterId id="2147483665" r:id="rId7"/>
    <p:sldMasterId id="2147483667" r:id="rId8"/>
    <p:sldMasterId id="2147483706" r:id="rId9"/>
    <p:sldMasterId id="2147483690" r:id="rId10"/>
    <p:sldMasterId id="2147483670" r:id="rId11"/>
    <p:sldMasterId id="2147483726" r:id="rId12"/>
    <p:sldMasterId id="2147483697" r:id="rId13"/>
  </p:sldMasterIdLst>
  <p:notesMasterIdLst>
    <p:notesMasterId r:id="rId19"/>
  </p:notesMasterIdLst>
  <p:sldIdLst>
    <p:sldId id="257" r:id="rId14"/>
    <p:sldId id="261" r:id="rId15"/>
    <p:sldId id="264"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32E"/>
    <a:srgbClr val="00ACE9"/>
    <a:srgbClr val="3D3D3D"/>
    <a:srgbClr val="B0DDA2"/>
    <a:srgbClr val="89CC74"/>
    <a:srgbClr val="86D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53B96-9CA4-46CA-B97F-F98DF91AF259}" v="8" dt="2025-08-28T09:26:08.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p:restoredTop sz="94658"/>
  </p:normalViewPr>
  <p:slideViewPr>
    <p:cSldViewPr snapToGrid="0">
      <p:cViewPr varScale="1">
        <p:scale>
          <a:sx n="78" d="100"/>
          <a:sy n="78" d="100"/>
        </p:scale>
        <p:origin x="324" y="267"/>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Ludlow" userId="04b1c6b8-d6b8-4f30-aa5b-e6f7a2a40774" providerId="ADAL" clId="{35553B96-9CA4-46CA-B97F-F98DF91AF259}"/>
    <pc:docChg chg="undo custSel addSld delSld modSld delMainMaster">
      <pc:chgData name="Paula Ludlow" userId="04b1c6b8-d6b8-4f30-aa5b-e6f7a2a40774" providerId="ADAL" clId="{35553B96-9CA4-46CA-B97F-F98DF91AF259}" dt="2025-08-28T09:40:52.836" v="302" actId="20577"/>
      <pc:docMkLst>
        <pc:docMk/>
      </pc:docMkLst>
      <pc:sldChg chg="del">
        <pc:chgData name="Paula Ludlow" userId="04b1c6b8-d6b8-4f30-aa5b-e6f7a2a40774" providerId="ADAL" clId="{35553B96-9CA4-46CA-B97F-F98DF91AF259}" dt="2025-08-28T09:16:58.358" v="6" actId="2696"/>
        <pc:sldMkLst>
          <pc:docMk/>
          <pc:sldMk cId="2453717899" sldId="256"/>
        </pc:sldMkLst>
      </pc:sldChg>
      <pc:sldChg chg="modSp mod">
        <pc:chgData name="Paula Ludlow" userId="04b1c6b8-d6b8-4f30-aa5b-e6f7a2a40774" providerId="ADAL" clId="{35553B96-9CA4-46CA-B97F-F98DF91AF259}" dt="2025-08-28T09:21:58.494" v="100" actId="20577"/>
        <pc:sldMkLst>
          <pc:docMk/>
          <pc:sldMk cId="3528893550" sldId="257"/>
        </pc:sldMkLst>
        <pc:spChg chg="mod">
          <ac:chgData name="Paula Ludlow" userId="04b1c6b8-d6b8-4f30-aa5b-e6f7a2a40774" providerId="ADAL" clId="{35553B96-9CA4-46CA-B97F-F98DF91AF259}" dt="2025-08-28T09:21:37.545" v="96" actId="1076"/>
          <ac:spMkLst>
            <pc:docMk/>
            <pc:sldMk cId="3528893550" sldId="257"/>
            <ac:spMk id="11" creationId="{BC501AE4-96E6-9F26-87EA-D52B8481E986}"/>
          </ac:spMkLst>
        </pc:spChg>
        <pc:spChg chg="mod">
          <ac:chgData name="Paula Ludlow" userId="04b1c6b8-d6b8-4f30-aa5b-e6f7a2a40774" providerId="ADAL" clId="{35553B96-9CA4-46CA-B97F-F98DF91AF259}" dt="2025-08-28T09:21:58.494" v="100" actId="20577"/>
          <ac:spMkLst>
            <pc:docMk/>
            <pc:sldMk cId="3528893550" sldId="257"/>
            <ac:spMk id="12" creationId="{342F9527-8975-B82D-F2D8-125CCAD3BF76}"/>
          </ac:spMkLst>
        </pc:spChg>
      </pc:sldChg>
      <pc:sldChg chg="addSp delSp modSp del mod">
        <pc:chgData name="Paula Ludlow" userId="04b1c6b8-d6b8-4f30-aa5b-e6f7a2a40774" providerId="ADAL" clId="{35553B96-9CA4-46CA-B97F-F98DF91AF259}" dt="2025-08-28T09:27:28.925" v="233" actId="2696"/>
        <pc:sldMkLst>
          <pc:docMk/>
          <pc:sldMk cId="3537465651" sldId="258"/>
        </pc:sldMkLst>
        <pc:picChg chg="add del mod">
          <ac:chgData name="Paula Ludlow" userId="04b1c6b8-d6b8-4f30-aa5b-e6f7a2a40774" providerId="ADAL" clId="{35553B96-9CA4-46CA-B97F-F98DF91AF259}" dt="2025-08-28T09:26:01.682" v="225" actId="21"/>
          <ac:picMkLst>
            <pc:docMk/>
            <pc:sldMk cId="3537465651" sldId="258"/>
            <ac:picMk id="8" creationId="{FBD893EA-FB80-0AED-8907-2AFE6966FF41}"/>
          </ac:picMkLst>
        </pc:picChg>
        <pc:picChg chg="mod">
          <ac:chgData name="Paula Ludlow" userId="04b1c6b8-d6b8-4f30-aa5b-e6f7a2a40774" providerId="ADAL" clId="{35553B96-9CA4-46CA-B97F-F98DF91AF259}" dt="2025-08-28T09:12:10.393" v="0" actId="14100"/>
          <ac:picMkLst>
            <pc:docMk/>
            <pc:sldMk cId="3537465651" sldId="258"/>
            <ac:picMk id="10" creationId="{AE932B45-C551-70FE-6FA7-8F490CEF9BC2}"/>
          </ac:picMkLst>
        </pc:picChg>
      </pc:sldChg>
      <pc:sldChg chg="modSp del mod">
        <pc:chgData name="Paula Ludlow" userId="04b1c6b8-d6b8-4f30-aa5b-e6f7a2a40774" providerId="ADAL" clId="{35553B96-9CA4-46CA-B97F-F98DF91AF259}" dt="2025-08-28T09:23:37.761" v="139" actId="2696"/>
        <pc:sldMkLst>
          <pc:docMk/>
          <pc:sldMk cId="1225089109" sldId="259"/>
        </pc:sldMkLst>
        <pc:spChg chg="mod">
          <ac:chgData name="Paula Ludlow" userId="04b1c6b8-d6b8-4f30-aa5b-e6f7a2a40774" providerId="ADAL" clId="{35553B96-9CA4-46CA-B97F-F98DF91AF259}" dt="2025-08-28T09:20:48.656" v="48" actId="27636"/>
          <ac:spMkLst>
            <pc:docMk/>
            <pc:sldMk cId="1225089109" sldId="259"/>
            <ac:spMk id="5" creationId="{6CC06FFD-6C65-CEC4-A85C-6E50E444B7B2}"/>
          </ac:spMkLst>
        </pc:spChg>
      </pc:sldChg>
      <pc:sldChg chg="modSp del mod">
        <pc:chgData name="Paula Ludlow" userId="04b1c6b8-d6b8-4f30-aa5b-e6f7a2a40774" providerId="ADAL" clId="{35553B96-9CA4-46CA-B97F-F98DF91AF259}" dt="2025-08-28T09:21:15.182" v="66" actId="2696"/>
        <pc:sldMkLst>
          <pc:docMk/>
          <pc:sldMk cId="2528676935" sldId="260"/>
        </pc:sldMkLst>
        <pc:spChg chg="mod">
          <ac:chgData name="Paula Ludlow" userId="04b1c6b8-d6b8-4f30-aa5b-e6f7a2a40774" providerId="ADAL" clId="{35553B96-9CA4-46CA-B97F-F98DF91AF259}" dt="2025-08-28T09:20:48.671" v="49" actId="27636"/>
          <ac:spMkLst>
            <pc:docMk/>
            <pc:sldMk cId="2528676935" sldId="260"/>
            <ac:spMk id="2" creationId="{A69C8AEE-D388-CE20-30FF-78B5D50E987D}"/>
          </ac:spMkLst>
        </pc:spChg>
        <pc:spChg chg="mod">
          <ac:chgData name="Paula Ludlow" userId="04b1c6b8-d6b8-4f30-aa5b-e6f7a2a40774" providerId="ADAL" clId="{35553B96-9CA4-46CA-B97F-F98DF91AF259}" dt="2025-08-28T09:17:20.092" v="39" actId="20577"/>
          <ac:spMkLst>
            <pc:docMk/>
            <pc:sldMk cId="2528676935" sldId="260"/>
            <ac:spMk id="3" creationId="{42CBE18A-C235-DDFB-2380-B2740953AF01}"/>
          </ac:spMkLst>
        </pc:spChg>
      </pc:sldChg>
      <pc:sldChg chg="modSp mod">
        <pc:chgData name="Paula Ludlow" userId="04b1c6b8-d6b8-4f30-aa5b-e6f7a2a40774" providerId="ADAL" clId="{35553B96-9CA4-46CA-B97F-F98DF91AF259}" dt="2025-08-28T09:40:34.480" v="276" actId="20577"/>
        <pc:sldMkLst>
          <pc:docMk/>
          <pc:sldMk cId="371625974" sldId="261"/>
        </pc:sldMkLst>
        <pc:spChg chg="mod">
          <ac:chgData name="Paula Ludlow" userId="04b1c6b8-d6b8-4f30-aa5b-e6f7a2a40774" providerId="ADAL" clId="{35553B96-9CA4-46CA-B97F-F98DF91AF259}" dt="2025-08-28T09:40:34.480" v="276" actId="20577"/>
          <ac:spMkLst>
            <pc:docMk/>
            <pc:sldMk cId="371625974" sldId="261"/>
            <ac:spMk id="2" creationId="{DEFE17B4-7C4C-4D8F-8340-650AC352455F}"/>
          </ac:spMkLst>
        </pc:spChg>
        <pc:spChg chg="mod">
          <ac:chgData name="Paula Ludlow" userId="04b1c6b8-d6b8-4f30-aa5b-e6f7a2a40774" providerId="ADAL" clId="{35553B96-9CA4-46CA-B97F-F98DF91AF259}" dt="2025-08-28T09:23:01.454" v="135" actId="1076"/>
          <ac:spMkLst>
            <pc:docMk/>
            <pc:sldMk cId="371625974" sldId="261"/>
            <ac:spMk id="3" creationId="{EF9240A0-F695-576F-D4FE-CD807EA8D0B0}"/>
          </ac:spMkLst>
        </pc:spChg>
      </pc:sldChg>
      <pc:sldChg chg="del">
        <pc:chgData name="Paula Ludlow" userId="04b1c6b8-d6b8-4f30-aa5b-e6f7a2a40774" providerId="ADAL" clId="{35553B96-9CA4-46CA-B97F-F98DF91AF259}" dt="2025-08-28T09:23:28.387" v="137" actId="2696"/>
        <pc:sldMkLst>
          <pc:docMk/>
          <pc:sldMk cId="3604976539" sldId="262"/>
        </pc:sldMkLst>
      </pc:sldChg>
      <pc:sldChg chg="del">
        <pc:chgData name="Paula Ludlow" userId="04b1c6b8-d6b8-4f30-aa5b-e6f7a2a40774" providerId="ADAL" clId="{35553B96-9CA4-46CA-B97F-F98DF91AF259}" dt="2025-08-28T09:23:35.006" v="138" actId="2696"/>
        <pc:sldMkLst>
          <pc:docMk/>
          <pc:sldMk cId="3531060442" sldId="263"/>
        </pc:sldMkLst>
      </pc:sldChg>
      <pc:sldChg chg="addSp modSp add mod">
        <pc:chgData name="Paula Ludlow" userId="04b1c6b8-d6b8-4f30-aa5b-e6f7a2a40774" providerId="ADAL" clId="{35553B96-9CA4-46CA-B97F-F98DF91AF259}" dt="2025-08-28T09:39:22.852" v="251" actId="14100"/>
        <pc:sldMkLst>
          <pc:docMk/>
          <pc:sldMk cId="910974021" sldId="264"/>
        </pc:sldMkLst>
        <pc:spChg chg="mod">
          <ac:chgData name="Paula Ludlow" userId="04b1c6b8-d6b8-4f30-aa5b-e6f7a2a40774" providerId="ADAL" clId="{35553B96-9CA4-46CA-B97F-F98DF91AF259}" dt="2025-08-28T09:23:49.888" v="168" actId="20577"/>
          <ac:spMkLst>
            <pc:docMk/>
            <pc:sldMk cId="910974021" sldId="264"/>
            <ac:spMk id="2" creationId="{AC635A91-ADCD-B674-605A-6B678F2BB221}"/>
          </ac:spMkLst>
        </pc:spChg>
        <pc:spChg chg="mod">
          <ac:chgData name="Paula Ludlow" userId="04b1c6b8-d6b8-4f30-aa5b-e6f7a2a40774" providerId="ADAL" clId="{35553B96-9CA4-46CA-B97F-F98DF91AF259}" dt="2025-08-28T09:24:12.389" v="172" actId="14100"/>
          <ac:spMkLst>
            <pc:docMk/>
            <pc:sldMk cId="910974021" sldId="264"/>
            <ac:spMk id="3" creationId="{0FEB1717-2418-5281-DB5E-863F60D607A1}"/>
          </ac:spMkLst>
        </pc:spChg>
        <pc:picChg chg="add mod">
          <ac:chgData name="Paula Ludlow" userId="04b1c6b8-d6b8-4f30-aa5b-e6f7a2a40774" providerId="ADAL" clId="{35553B96-9CA4-46CA-B97F-F98DF91AF259}" dt="2025-08-28T09:39:13.524" v="246" actId="1076"/>
          <ac:picMkLst>
            <pc:docMk/>
            <pc:sldMk cId="910974021" sldId="264"/>
            <ac:picMk id="5" creationId="{0B7D3E41-44F4-1F32-98ED-745A11718642}"/>
          </ac:picMkLst>
        </pc:picChg>
        <pc:picChg chg="add mod">
          <ac:chgData name="Paula Ludlow" userId="04b1c6b8-d6b8-4f30-aa5b-e6f7a2a40774" providerId="ADAL" clId="{35553B96-9CA4-46CA-B97F-F98DF91AF259}" dt="2025-08-28T09:39:22.852" v="251" actId="14100"/>
          <ac:picMkLst>
            <pc:docMk/>
            <pc:sldMk cId="910974021" sldId="264"/>
            <ac:picMk id="7" creationId="{5131ADBC-E2B5-5AD4-FEEB-3A1E2BBFD63B}"/>
          </ac:picMkLst>
        </pc:picChg>
      </pc:sldChg>
      <pc:sldChg chg="del">
        <pc:chgData name="Paula Ludlow" userId="04b1c6b8-d6b8-4f30-aa5b-e6f7a2a40774" providerId="ADAL" clId="{35553B96-9CA4-46CA-B97F-F98DF91AF259}" dt="2025-08-28T09:17:25.994" v="40" actId="2696"/>
        <pc:sldMkLst>
          <pc:docMk/>
          <pc:sldMk cId="2631689350" sldId="264"/>
        </pc:sldMkLst>
      </pc:sldChg>
      <pc:sldChg chg="addSp modSp add mod">
        <pc:chgData name="Paula Ludlow" userId="04b1c6b8-d6b8-4f30-aa5b-e6f7a2a40774" providerId="ADAL" clId="{35553B96-9CA4-46CA-B97F-F98DF91AF259}" dt="2025-08-28T09:40:52.836" v="302" actId="20577"/>
        <pc:sldMkLst>
          <pc:docMk/>
          <pc:sldMk cId="141509275" sldId="265"/>
        </pc:sldMkLst>
        <pc:spChg chg="mod">
          <ac:chgData name="Paula Ludlow" userId="04b1c6b8-d6b8-4f30-aa5b-e6f7a2a40774" providerId="ADAL" clId="{35553B96-9CA4-46CA-B97F-F98DF91AF259}" dt="2025-08-28T09:40:52.836" v="302" actId="20577"/>
          <ac:spMkLst>
            <pc:docMk/>
            <pc:sldMk cId="141509275" sldId="265"/>
            <ac:spMk id="2" creationId="{00F7A812-55F3-B56D-DE8C-773A02673E03}"/>
          </ac:spMkLst>
        </pc:spChg>
        <pc:spChg chg="mod">
          <ac:chgData name="Paula Ludlow" userId="04b1c6b8-d6b8-4f30-aa5b-e6f7a2a40774" providerId="ADAL" clId="{35553B96-9CA4-46CA-B97F-F98DF91AF259}" dt="2025-08-28T09:24:46.286" v="186" actId="27636"/>
          <ac:spMkLst>
            <pc:docMk/>
            <pc:sldMk cId="141509275" sldId="265"/>
            <ac:spMk id="3" creationId="{26AB928E-54EC-DBDE-FE91-22E73F0E1CE6}"/>
          </ac:spMkLst>
        </pc:spChg>
        <pc:picChg chg="add mod">
          <ac:chgData name="Paula Ludlow" userId="04b1c6b8-d6b8-4f30-aa5b-e6f7a2a40774" providerId="ADAL" clId="{35553B96-9CA4-46CA-B97F-F98DF91AF259}" dt="2025-08-28T09:27:20.325" v="232" actId="1076"/>
          <ac:picMkLst>
            <pc:docMk/>
            <pc:sldMk cId="141509275" sldId="265"/>
            <ac:picMk id="5" creationId="{781A9AA5-F04B-171B-F669-19EFF047337A}"/>
          </ac:picMkLst>
        </pc:picChg>
        <pc:picChg chg="add mod">
          <ac:chgData name="Paula Ludlow" userId="04b1c6b8-d6b8-4f30-aa5b-e6f7a2a40774" providerId="ADAL" clId="{35553B96-9CA4-46CA-B97F-F98DF91AF259}" dt="2025-08-28T09:26:17.328" v="229" actId="1076"/>
          <ac:picMkLst>
            <pc:docMk/>
            <pc:sldMk cId="141509275" sldId="265"/>
            <ac:picMk id="8" creationId="{FBD893EA-FB80-0AED-8907-2AFE6966FF41}"/>
          </ac:picMkLst>
        </pc:picChg>
      </pc:sldChg>
      <pc:sldChg chg="modSp add mod">
        <pc:chgData name="Paula Ludlow" userId="04b1c6b8-d6b8-4f30-aa5b-e6f7a2a40774" providerId="ADAL" clId="{35553B96-9CA4-46CA-B97F-F98DF91AF259}" dt="2025-08-28T09:25:37.683" v="224" actId="108"/>
        <pc:sldMkLst>
          <pc:docMk/>
          <pc:sldMk cId="3739887651" sldId="266"/>
        </pc:sldMkLst>
        <pc:spChg chg="mod">
          <ac:chgData name="Paula Ludlow" userId="04b1c6b8-d6b8-4f30-aa5b-e6f7a2a40774" providerId="ADAL" clId="{35553B96-9CA4-46CA-B97F-F98DF91AF259}" dt="2025-08-28T09:25:31.035" v="223" actId="20577"/>
          <ac:spMkLst>
            <pc:docMk/>
            <pc:sldMk cId="3739887651" sldId="266"/>
            <ac:spMk id="2" creationId="{27752914-0E47-BFBC-D783-700FDA0C0CED}"/>
          </ac:spMkLst>
        </pc:spChg>
        <pc:spChg chg="mod">
          <ac:chgData name="Paula Ludlow" userId="04b1c6b8-d6b8-4f30-aa5b-e6f7a2a40774" providerId="ADAL" clId="{35553B96-9CA4-46CA-B97F-F98DF91AF259}" dt="2025-08-28T09:25:37.683" v="224" actId="108"/>
          <ac:spMkLst>
            <pc:docMk/>
            <pc:sldMk cId="3739887651" sldId="266"/>
            <ac:spMk id="3" creationId="{2A6B6B98-E7E3-7084-09F4-9EC9987B7846}"/>
          </ac:spMkLst>
        </pc:spChg>
      </pc:sldChg>
      <pc:sldMasterChg chg="del delSldLayout">
        <pc:chgData name="Paula Ludlow" userId="04b1c6b8-d6b8-4f30-aa5b-e6f7a2a40774" providerId="ADAL" clId="{35553B96-9CA4-46CA-B97F-F98DF91AF259}" dt="2025-08-28T09:23:37.761" v="139" actId="2696"/>
        <pc:sldMasterMkLst>
          <pc:docMk/>
          <pc:sldMasterMk cId="1094672934" sldId="2147483648"/>
        </pc:sldMasterMkLst>
        <pc:sldLayoutChg chg="del">
          <pc:chgData name="Paula Ludlow" userId="04b1c6b8-d6b8-4f30-aa5b-e6f7a2a40774" providerId="ADAL" clId="{35553B96-9CA4-46CA-B97F-F98DF91AF259}" dt="2025-08-28T09:23:37.761" v="139" actId="2696"/>
          <pc:sldLayoutMkLst>
            <pc:docMk/>
            <pc:sldMasterMk cId="1094672934" sldId="2147483648"/>
            <pc:sldLayoutMk cId="1387042976" sldId="2147483649"/>
          </pc:sldLayoutMkLst>
        </pc:sldLayoutChg>
        <pc:sldLayoutChg chg="del">
          <pc:chgData name="Paula Ludlow" userId="04b1c6b8-d6b8-4f30-aa5b-e6f7a2a40774" providerId="ADAL" clId="{35553B96-9CA4-46CA-B97F-F98DF91AF259}" dt="2025-08-28T09:23:37.761" v="139" actId="2696"/>
          <pc:sldLayoutMkLst>
            <pc:docMk/>
            <pc:sldMasterMk cId="1094672934" sldId="2147483648"/>
            <pc:sldLayoutMk cId="863918059" sldId="2147483661"/>
          </pc:sldLayoutMkLst>
        </pc:sldLayoutChg>
        <pc:sldLayoutChg chg="del">
          <pc:chgData name="Paula Ludlow" userId="04b1c6b8-d6b8-4f30-aa5b-e6f7a2a40774" providerId="ADAL" clId="{35553B96-9CA4-46CA-B97F-F98DF91AF259}" dt="2025-08-28T09:23:37.761" v="139" actId="2696"/>
          <pc:sldLayoutMkLst>
            <pc:docMk/>
            <pc:sldMasterMk cId="1094672934" sldId="2147483648"/>
            <pc:sldLayoutMk cId="1554725171" sldId="2147483699"/>
          </pc:sldLayoutMkLst>
        </pc:sldLayoutChg>
        <pc:sldLayoutChg chg="del">
          <pc:chgData name="Paula Ludlow" userId="04b1c6b8-d6b8-4f30-aa5b-e6f7a2a40774" providerId="ADAL" clId="{35553B96-9CA4-46CA-B97F-F98DF91AF259}" dt="2025-08-28T09:23:37.761" v="139" actId="2696"/>
          <pc:sldLayoutMkLst>
            <pc:docMk/>
            <pc:sldMasterMk cId="1094672934" sldId="2147483648"/>
            <pc:sldLayoutMk cId="4210751792" sldId="214748370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1217480721057E-2"/>
          <c:y val="3.9346006102172038E-2"/>
          <c:w val="0.93083878251927898"/>
          <c:h val="0.80400832449223447"/>
        </c:manualLayout>
      </c:layout>
      <c:barChart>
        <c:barDir val="col"/>
        <c:grouping val="clustered"/>
        <c:varyColors val="0"/>
        <c:ser>
          <c:idx val="0"/>
          <c:order val="0"/>
          <c:tx>
            <c:strRef>
              <c:f>Sheet1!$B$1</c:f>
              <c:strCache>
                <c:ptCount val="1"/>
                <c:pt idx="0">
                  <c:v>Statistic</c:v>
                </c:pt>
              </c:strCache>
            </c:strRef>
          </c:tx>
          <c:spPr>
            <a:solidFill>
              <a:srgbClr val="65B32E"/>
            </a:solidFill>
            <a:ln>
              <a:noFill/>
            </a:ln>
            <a:effectLst/>
          </c:spPr>
          <c:invertIfNegative val="0"/>
          <c:dPt>
            <c:idx val="0"/>
            <c:invertIfNegative val="0"/>
            <c:bubble3D val="0"/>
            <c:spPr>
              <a:solidFill>
                <a:srgbClr val="65B32E"/>
              </a:solidFill>
              <a:ln>
                <a:noFill/>
              </a:ln>
              <a:effectLst/>
            </c:spPr>
            <c:extLst>
              <c:ext xmlns:c16="http://schemas.microsoft.com/office/drawing/2014/chart" uri="{C3380CC4-5D6E-409C-BE32-E72D297353CC}">
                <c16:uniqueId val="{00000001-054D-F243-B06F-6D7E05F160CB}"/>
              </c:ext>
            </c:extLst>
          </c:dPt>
          <c:dPt>
            <c:idx val="1"/>
            <c:invertIfNegative val="0"/>
            <c:bubble3D val="0"/>
            <c:spPr>
              <a:solidFill>
                <a:srgbClr val="65B32E"/>
              </a:solidFill>
              <a:ln>
                <a:noFill/>
              </a:ln>
              <a:effectLst/>
            </c:spPr>
            <c:extLst>
              <c:ext xmlns:c16="http://schemas.microsoft.com/office/drawing/2014/chart" uri="{C3380CC4-5D6E-409C-BE32-E72D297353CC}">
                <c16:uniqueId val="{00000003-054D-F243-B06F-6D7E05F160CB}"/>
              </c:ext>
            </c:extLst>
          </c:dPt>
          <c:dPt>
            <c:idx val="2"/>
            <c:invertIfNegative val="0"/>
            <c:bubble3D val="0"/>
            <c:spPr>
              <a:solidFill>
                <a:srgbClr val="65B32E"/>
              </a:solidFill>
              <a:ln>
                <a:noFill/>
              </a:ln>
              <a:effectLst/>
            </c:spPr>
            <c:extLst>
              <c:ext xmlns:c16="http://schemas.microsoft.com/office/drawing/2014/chart" uri="{C3380CC4-5D6E-409C-BE32-E72D297353CC}">
                <c16:uniqueId val="{00000005-054D-F243-B06F-6D7E05F160CB}"/>
              </c:ext>
            </c:extLst>
          </c:dPt>
          <c:dPt>
            <c:idx val="3"/>
            <c:invertIfNegative val="0"/>
            <c:bubble3D val="0"/>
            <c:spPr>
              <a:solidFill>
                <a:srgbClr val="65B32E"/>
              </a:solidFill>
              <a:ln>
                <a:noFill/>
              </a:ln>
              <a:effectLst/>
            </c:spPr>
            <c:extLst>
              <c:ext xmlns:c16="http://schemas.microsoft.com/office/drawing/2014/chart" uri="{C3380CC4-5D6E-409C-BE32-E72D297353CC}">
                <c16:uniqueId val="{00000007-054D-F243-B06F-6D7E05F160CB}"/>
              </c:ext>
            </c:extLst>
          </c:dPt>
          <c:dPt>
            <c:idx val="4"/>
            <c:invertIfNegative val="0"/>
            <c:bubble3D val="0"/>
            <c:spPr>
              <a:solidFill>
                <a:srgbClr val="65B32E"/>
              </a:solidFill>
              <a:ln>
                <a:noFill/>
              </a:ln>
              <a:effectLst/>
            </c:spPr>
            <c:extLst>
              <c:ext xmlns:c16="http://schemas.microsoft.com/office/drawing/2014/chart" uri="{C3380CC4-5D6E-409C-BE32-E72D297353CC}">
                <c16:uniqueId val="{00000009-054D-F243-B06F-6D7E05F160CB}"/>
              </c:ext>
            </c:extLst>
          </c:dPt>
          <c:dPt>
            <c:idx val="5"/>
            <c:invertIfNegative val="0"/>
            <c:bubble3D val="0"/>
            <c:spPr>
              <a:solidFill>
                <a:srgbClr val="65B32E"/>
              </a:solidFill>
              <a:ln>
                <a:noFill/>
              </a:ln>
              <a:effectLst/>
            </c:spPr>
            <c:extLst>
              <c:ext xmlns:c16="http://schemas.microsoft.com/office/drawing/2014/chart" uri="{C3380CC4-5D6E-409C-BE32-E72D297353CC}">
                <c16:uniqueId val="{0000000B-054D-F243-B06F-6D7E05F160CB}"/>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4.3</c:v>
                </c:pt>
                <c:pt idx="1">
                  <c:v>2.5</c:v>
                </c:pt>
                <c:pt idx="2">
                  <c:v>3.5</c:v>
                </c:pt>
                <c:pt idx="3">
                  <c:v>4.5</c:v>
                </c:pt>
                <c:pt idx="4">
                  <c:v>5</c:v>
                </c:pt>
                <c:pt idx="5">
                  <c:v>3</c:v>
                </c:pt>
              </c:numCache>
            </c:numRef>
          </c:val>
          <c:extLst>
            <c:ext xmlns:c16="http://schemas.microsoft.com/office/drawing/2014/chart" uri="{C3380CC4-5D6E-409C-BE32-E72D297353CC}">
              <c16:uniqueId val="{0000000C-054D-F243-B06F-6D7E05F160CB}"/>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6419020142809686"/>
              <c:y val="0.9383144298453920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minorGridlines>
          <c:spPr>
            <a:ln w="9525" cap="flat" cmpd="sng" algn="ctr">
              <a:solidFill>
                <a:schemeClr val="bg1"/>
              </a:solidFill>
              <a:round/>
            </a:ln>
            <a:effectLst/>
          </c:spPr>
        </c:min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3.8917504432727347E-4"/>
              <c:y val="0.400459086035937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4406374239734"/>
          <c:y val="3.9346126875227948E-2"/>
          <c:w val="0.8577559362576026"/>
          <c:h val="0.80400772289334477"/>
        </c:manualLayout>
      </c:layout>
      <c:barChart>
        <c:barDir val="col"/>
        <c:grouping val="clustered"/>
        <c:varyColors val="0"/>
        <c:ser>
          <c:idx val="0"/>
          <c:order val="0"/>
          <c:tx>
            <c:strRef>
              <c:f>Sheet1!$B$1</c:f>
              <c:strCache>
                <c:ptCount val="1"/>
                <c:pt idx="0">
                  <c:v>Statistic</c:v>
                </c:pt>
              </c:strCache>
            </c:strRef>
          </c:tx>
          <c:spPr>
            <a:solidFill>
              <a:srgbClr val="65B32E"/>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c:v>
                </c:pt>
                <c:pt idx="1">
                  <c:v>12</c:v>
                </c:pt>
                <c:pt idx="2">
                  <c:v>5</c:v>
                </c:pt>
                <c:pt idx="3">
                  <c:v>7</c:v>
                </c:pt>
                <c:pt idx="4">
                  <c:v>9</c:v>
                </c:pt>
                <c:pt idx="5">
                  <c:v>11</c:v>
                </c:pt>
              </c:numCache>
            </c:numRef>
          </c:val>
          <c:extLst>
            <c:ext xmlns:c16="http://schemas.microsoft.com/office/drawing/2014/chart" uri="{C3380CC4-5D6E-409C-BE32-E72D297353CC}">
              <c16:uniqueId val="{00000000-326D-0942-8B18-E598BE794D14}"/>
            </c:ext>
          </c:extLst>
        </c:ser>
        <c:dLbls>
          <c:showLegendKey val="0"/>
          <c:showVal val="0"/>
          <c:showCatName val="0"/>
          <c:showSerName val="0"/>
          <c:showPercent val="0"/>
          <c:showBubbleSize val="0"/>
        </c:dLbls>
        <c:gapWidth val="7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630153978727736"/>
              <c:y val="0.9380173349320841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7.9913091761028843E-3"/>
              <c:y val="0.408854036590262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263103879111"/>
          <c:y val="3.9346050019561131E-2"/>
          <c:w val="0.82336601439893242"/>
          <c:h val="0.80400810572942916"/>
        </c:manualLayout>
      </c:layout>
      <c:barChart>
        <c:barDir val="col"/>
        <c:grouping val="clustered"/>
        <c:varyColors val="0"/>
        <c:ser>
          <c:idx val="0"/>
          <c:order val="0"/>
          <c:tx>
            <c:strRef>
              <c:f>Sheet1!$B$1</c:f>
              <c:strCache>
                <c:ptCount val="1"/>
                <c:pt idx="0">
                  <c:v>Statistic</c:v>
                </c:pt>
              </c:strCache>
            </c:strRef>
          </c:tx>
          <c:spPr>
            <a:solidFill>
              <a:srgbClr val="00ACE9"/>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90A-5747-A8FA-B23FE5C08E7E}"/>
            </c:ext>
          </c:extLst>
        </c:ser>
        <c:ser>
          <c:idx val="1"/>
          <c:order val="1"/>
          <c:tx>
            <c:strRef>
              <c:f>Sheet1!$C$1</c:f>
              <c:strCache>
                <c:ptCount val="1"/>
                <c:pt idx="0">
                  <c:v>Statistic2</c:v>
                </c:pt>
              </c:strCache>
            </c:strRef>
          </c:tx>
          <c:spPr>
            <a:solidFill>
              <a:srgbClr val="86D6F7"/>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3.8</c:v>
                </c:pt>
                <c:pt idx="1">
                  <c:v>4.5</c:v>
                </c:pt>
                <c:pt idx="2">
                  <c:v>1.4</c:v>
                </c:pt>
                <c:pt idx="3">
                  <c:v>0.9</c:v>
                </c:pt>
              </c:numCache>
            </c:numRef>
          </c:val>
          <c:extLst>
            <c:ext xmlns:c16="http://schemas.microsoft.com/office/drawing/2014/chart" uri="{C3380CC4-5D6E-409C-BE32-E72D297353CC}">
              <c16:uniqueId val="{00000001-D90A-5747-A8FA-B23FE5C08E7E}"/>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314635010615609"/>
              <c:y val="0.9380174560042058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2.7142795468563727E-3"/>
              <c:y val="0.401766026590855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0836271665616"/>
          <c:y val="3.9346126875227948E-2"/>
          <c:w val="0.86359163728334387"/>
          <c:h val="0.80813091526443426"/>
        </c:manualLayout>
      </c:layout>
      <c:barChart>
        <c:barDir val="col"/>
        <c:grouping val="clustered"/>
        <c:varyColors val="0"/>
        <c:ser>
          <c:idx val="0"/>
          <c:order val="0"/>
          <c:tx>
            <c:strRef>
              <c:f>Sheet1!$B$1</c:f>
              <c:strCache>
                <c:ptCount val="1"/>
                <c:pt idx="0">
                  <c:v>Statistic</c:v>
                </c:pt>
              </c:strCache>
            </c:strRef>
          </c:tx>
          <c:spPr>
            <a:solidFill>
              <a:srgbClr val="65B32E"/>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c:v>
                </c:pt>
                <c:pt idx="1">
                  <c:v>12</c:v>
                </c:pt>
                <c:pt idx="2">
                  <c:v>5</c:v>
                </c:pt>
                <c:pt idx="3">
                  <c:v>7</c:v>
                </c:pt>
                <c:pt idx="4">
                  <c:v>9</c:v>
                </c:pt>
                <c:pt idx="5">
                  <c:v>11</c:v>
                </c:pt>
              </c:numCache>
            </c:numRef>
          </c:val>
          <c:extLst>
            <c:ext xmlns:c16="http://schemas.microsoft.com/office/drawing/2014/chart" uri="{C3380CC4-5D6E-409C-BE32-E72D297353CC}">
              <c16:uniqueId val="{00000000-2C8C-E143-951E-C38BA2056457}"/>
            </c:ext>
          </c:extLst>
        </c:ser>
        <c:ser>
          <c:idx val="1"/>
          <c:order val="1"/>
          <c:tx>
            <c:strRef>
              <c:f>Sheet1!$C$1</c:f>
              <c:strCache>
                <c:ptCount val="1"/>
                <c:pt idx="0">
                  <c:v>Statistic2</c:v>
                </c:pt>
              </c:strCache>
            </c:strRef>
          </c:tx>
          <c:spPr>
            <a:solidFill>
              <a:srgbClr val="89CC74"/>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4</c:v>
                </c:pt>
                <c:pt idx="1">
                  <c:v>9</c:v>
                </c:pt>
                <c:pt idx="2">
                  <c:v>12</c:v>
                </c:pt>
                <c:pt idx="3">
                  <c:v>12</c:v>
                </c:pt>
                <c:pt idx="4">
                  <c:v>6</c:v>
                </c:pt>
                <c:pt idx="5">
                  <c:v>2</c:v>
                </c:pt>
              </c:numCache>
            </c:numRef>
          </c:val>
          <c:extLst>
            <c:ext xmlns:c16="http://schemas.microsoft.com/office/drawing/2014/chart" uri="{C3380CC4-5D6E-409C-BE32-E72D297353CC}">
              <c16:uniqueId val="{00000001-2C8C-E143-951E-C38BA2056457}"/>
            </c:ext>
          </c:extLst>
        </c:ser>
        <c:ser>
          <c:idx val="2"/>
          <c:order val="2"/>
          <c:tx>
            <c:strRef>
              <c:f>Sheet1!$D$1</c:f>
              <c:strCache>
                <c:ptCount val="1"/>
                <c:pt idx="0">
                  <c:v>Statistic 3</c:v>
                </c:pt>
              </c:strCache>
            </c:strRef>
          </c:tx>
          <c:spPr>
            <a:solidFill>
              <a:srgbClr val="B0DDA2"/>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Sheet1!$D$2:$D$7</c:f>
              <c:numCache>
                <c:formatCode>General</c:formatCode>
                <c:ptCount val="6"/>
                <c:pt idx="0">
                  <c:v>7</c:v>
                </c:pt>
                <c:pt idx="1">
                  <c:v>3</c:v>
                </c:pt>
                <c:pt idx="2">
                  <c:v>5</c:v>
                </c:pt>
                <c:pt idx="3">
                  <c:v>9</c:v>
                </c:pt>
                <c:pt idx="4">
                  <c:v>11</c:v>
                </c:pt>
                <c:pt idx="5">
                  <c:v>4</c:v>
                </c:pt>
              </c:numCache>
            </c:numRef>
          </c:val>
          <c:extLst>
            <c:ext xmlns:c16="http://schemas.microsoft.com/office/drawing/2014/chart" uri="{C3380CC4-5D6E-409C-BE32-E72D297353CC}">
              <c16:uniqueId val="{00000002-2C8C-E143-951E-C38BA2056457}"/>
            </c:ext>
          </c:extLst>
        </c:ser>
        <c:dLbls>
          <c:showLegendKey val="0"/>
          <c:showVal val="0"/>
          <c:showCatName val="0"/>
          <c:showSerName val="0"/>
          <c:showPercent val="0"/>
          <c:showBubbleSize val="0"/>
        </c:dLbls>
        <c:gapWidth val="15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494440001384925"/>
              <c:y val="0.9385489186805228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7.9913091761028843E-3"/>
              <c:y val="0.401766253277750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8266643983552"/>
          <c:y val="0.1287807927135538"/>
          <c:w val="0.87151733356016436"/>
          <c:h val="0.71457345045819332"/>
        </c:manualLayout>
      </c:layout>
      <c:barChart>
        <c:barDir val="col"/>
        <c:grouping val="stacked"/>
        <c:varyColors val="0"/>
        <c:ser>
          <c:idx val="0"/>
          <c:order val="0"/>
          <c:tx>
            <c:strRef>
              <c:f>Sheet1!$B$1</c:f>
              <c:strCache>
                <c:ptCount val="1"/>
                <c:pt idx="0">
                  <c:v>Value 1</c:v>
                </c:pt>
              </c:strCache>
            </c:strRef>
          </c:tx>
          <c:spPr>
            <a:solidFill>
              <a:srgbClr val="00ACE9"/>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887-A044-B6EF-AADDA4BA180D}"/>
            </c:ext>
          </c:extLst>
        </c:ser>
        <c:ser>
          <c:idx val="1"/>
          <c:order val="1"/>
          <c:tx>
            <c:strRef>
              <c:f>Sheet1!$C$1</c:f>
              <c:strCache>
                <c:ptCount val="1"/>
                <c:pt idx="0">
                  <c:v>Value 2</c:v>
                </c:pt>
              </c:strCache>
            </c:strRef>
          </c:tx>
          <c:spPr>
            <a:solidFill>
              <a:srgbClr val="86D6F7"/>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1.2</c:v>
                </c:pt>
                <c:pt idx="2">
                  <c:v>1.7</c:v>
                </c:pt>
                <c:pt idx="3">
                  <c:v>2</c:v>
                </c:pt>
              </c:numCache>
            </c:numRef>
          </c:val>
          <c:extLst>
            <c:ext xmlns:c16="http://schemas.microsoft.com/office/drawing/2014/chart" uri="{C3380CC4-5D6E-409C-BE32-E72D297353CC}">
              <c16:uniqueId val="{00000001-A887-A044-B6EF-AADDA4BA180D}"/>
            </c:ext>
          </c:extLst>
        </c:ser>
        <c:dLbls>
          <c:showLegendKey val="0"/>
          <c:showVal val="0"/>
          <c:showCatName val="0"/>
          <c:showSerName val="0"/>
          <c:showPercent val="0"/>
          <c:showBubbleSize val="0"/>
        </c:dLbls>
        <c:gapWidth val="100"/>
        <c:overlap val="100"/>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369583142229533"/>
              <c:y val="0.9344736078400730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
              <c:y val="0.4017660814144277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9819639329953"/>
          <c:y val="0.12841761830721646"/>
          <c:w val="0.87950180360670038"/>
          <c:h val="0.69902411963715061"/>
        </c:manualLayout>
      </c:layout>
      <c:barChart>
        <c:barDir val="col"/>
        <c:grouping val="stacked"/>
        <c:varyColors val="0"/>
        <c:ser>
          <c:idx val="0"/>
          <c:order val="0"/>
          <c:tx>
            <c:strRef>
              <c:f>Sheet1!$B$1</c:f>
              <c:strCache>
                <c:ptCount val="1"/>
                <c:pt idx="0">
                  <c:v>Value 1</c:v>
                </c:pt>
              </c:strCache>
            </c:strRef>
          </c:tx>
          <c:spPr>
            <a:solidFill>
              <a:srgbClr val="65B32E"/>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D89-7548-9CC2-AB087629507A}"/>
            </c:ext>
          </c:extLst>
        </c:ser>
        <c:ser>
          <c:idx val="1"/>
          <c:order val="1"/>
          <c:tx>
            <c:strRef>
              <c:f>Sheet1!$C$1</c:f>
              <c:strCache>
                <c:ptCount val="1"/>
                <c:pt idx="0">
                  <c:v>Value 2</c:v>
                </c:pt>
              </c:strCache>
            </c:strRef>
          </c:tx>
          <c:spPr>
            <a:solidFill>
              <a:srgbClr val="89CC74"/>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1.2</c:v>
                </c:pt>
                <c:pt idx="2">
                  <c:v>1.7</c:v>
                </c:pt>
                <c:pt idx="3">
                  <c:v>2</c:v>
                </c:pt>
              </c:numCache>
            </c:numRef>
          </c:val>
          <c:extLst>
            <c:ext xmlns:c16="http://schemas.microsoft.com/office/drawing/2014/chart" uri="{C3380CC4-5D6E-409C-BE32-E72D297353CC}">
              <c16:uniqueId val="{00000001-2D89-7548-9CC2-AB087629507A}"/>
            </c:ext>
          </c:extLst>
        </c:ser>
        <c:ser>
          <c:idx val="2"/>
          <c:order val="2"/>
          <c:tx>
            <c:strRef>
              <c:f>Sheet1!$D$1</c:f>
              <c:strCache>
                <c:ptCount val="1"/>
                <c:pt idx="0">
                  <c:v>Value 3</c:v>
                </c:pt>
              </c:strCache>
            </c:strRef>
          </c:tx>
          <c:spPr>
            <a:solidFill>
              <a:srgbClr val="B0DDA2"/>
            </a:solidFill>
            <a:ln>
              <a:noFill/>
            </a:ln>
            <a:effectLst/>
          </c:spPr>
          <c:invertIfNegative val="0"/>
          <c:cat>
            <c:numRef>
              <c:f>Sheet1!$A$2:$A$5</c:f>
              <c:numCache>
                <c:formatCode>General</c:formatCode>
                <c:ptCount val="4"/>
                <c:pt idx="0">
                  <c:v>1</c:v>
                </c:pt>
                <c:pt idx="1">
                  <c:v>2</c:v>
                </c:pt>
                <c:pt idx="2">
                  <c:v>3</c:v>
                </c:pt>
                <c:pt idx="3">
                  <c:v>4</c:v>
                </c:pt>
              </c:numCache>
            </c:numRef>
          </c:cat>
          <c:val>
            <c:numRef>
              <c:f>Sheet1!$D$2:$D$5</c:f>
              <c:numCache>
                <c:formatCode>General</c:formatCode>
                <c:ptCount val="4"/>
                <c:pt idx="0">
                  <c:v>0.5</c:v>
                </c:pt>
                <c:pt idx="1">
                  <c:v>2</c:v>
                </c:pt>
                <c:pt idx="2">
                  <c:v>3</c:v>
                </c:pt>
                <c:pt idx="3">
                  <c:v>1</c:v>
                </c:pt>
              </c:numCache>
            </c:numRef>
          </c:val>
          <c:extLst>
            <c:ext xmlns:c16="http://schemas.microsoft.com/office/drawing/2014/chart" uri="{C3380CC4-5D6E-409C-BE32-E72D297353CC}">
              <c16:uniqueId val="{00000002-2D89-7548-9CC2-AB087629507A}"/>
            </c:ext>
          </c:extLst>
        </c:ser>
        <c:dLbls>
          <c:showLegendKey val="0"/>
          <c:showVal val="0"/>
          <c:showCatName val="0"/>
          <c:showSerName val="0"/>
          <c:showPercent val="0"/>
          <c:showBubbleSize val="0"/>
        </c:dLbls>
        <c:gapWidth val="150"/>
        <c:overlap val="100"/>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r>
                  <a:rPr lang="en-US" b="0">
                    <a:solidFill>
                      <a:srgbClr val="3D3D3D"/>
                    </a:solidFill>
                    <a:latin typeface="Arial" panose="020B0604020202020204" pitchFamily="34" charset="0"/>
                    <a:cs typeface="Arial" panose="020B0604020202020204" pitchFamily="34" charset="0"/>
                  </a:rPr>
                  <a:t>Axis Title</a:t>
                </a:r>
              </a:p>
            </c:rich>
          </c:tx>
          <c:layout>
            <c:manualLayout>
              <c:xMode val="edge"/>
              <c:yMode val="edge"/>
              <c:x val="0.42539004848039419"/>
              <c:y val="0.9246522531784215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r>
                  <a:rPr lang="en-US" b="0">
                    <a:solidFill>
                      <a:srgbClr val="3D3D3D"/>
                    </a:solidFill>
                    <a:latin typeface="Arial" panose="020B0604020202020204" pitchFamily="34" charset="0"/>
                    <a:cs typeface="Arial" panose="020B0604020202020204" pitchFamily="34" charset="0"/>
                  </a:rPr>
                  <a:t>Axis Title</a:t>
                </a:r>
              </a:p>
            </c:rich>
          </c:tx>
          <c:layout>
            <c:manualLayout>
              <c:xMode val="edge"/>
              <c:yMode val="edge"/>
              <c:x val="8.142838640569118E-3"/>
              <c:y val="0.39467847739000278"/>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4863483606764719"/>
          <c:y val="1.2660542415384212E-2"/>
          <c:w val="0.553271863204434"/>
          <c:h val="7.335109998726949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260024932896"/>
          <c:y val="3.9346006102172038E-2"/>
          <c:w val="0.85593739975067096"/>
          <c:h val="0.80400832449223447"/>
        </c:manualLayout>
      </c:layout>
      <c:barChart>
        <c:barDir val="col"/>
        <c:grouping val="clustered"/>
        <c:varyColors val="0"/>
        <c:ser>
          <c:idx val="0"/>
          <c:order val="0"/>
          <c:tx>
            <c:strRef>
              <c:f>Sheet1!$B$1</c:f>
              <c:strCache>
                <c:ptCount val="1"/>
                <c:pt idx="0">
                  <c:v>Statistic</c:v>
                </c:pt>
              </c:strCache>
            </c:strRef>
          </c:tx>
          <c:spPr>
            <a:solidFill>
              <a:srgbClr val="00ACE9"/>
            </a:solidFill>
            <a:ln>
              <a:noFill/>
            </a:ln>
            <a:effectLst/>
          </c:spPr>
          <c:invertIfNegative val="0"/>
          <c:dPt>
            <c:idx val="0"/>
            <c:invertIfNegative val="0"/>
            <c:bubble3D val="0"/>
            <c:spPr>
              <a:solidFill>
                <a:srgbClr val="00ACE9"/>
              </a:solidFill>
              <a:ln>
                <a:noFill/>
              </a:ln>
              <a:effectLst/>
            </c:spPr>
            <c:extLst>
              <c:ext xmlns:c16="http://schemas.microsoft.com/office/drawing/2014/chart" uri="{C3380CC4-5D6E-409C-BE32-E72D297353CC}">
                <c16:uniqueId val="{00000001-319B-4246-9960-04FD5EEBA14D}"/>
              </c:ext>
            </c:extLst>
          </c:dPt>
          <c:dPt>
            <c:idx val="1"/>
            <c:invertIfNegative val="0"/>
            <c:bubble3D val="0"/>
            <c:spPr>
              <a:solidFill>
                <a:srgbClr val="00ACE9"/>
              </a:solidFill>
              <a:ln>
                <a:noFill/>
              </a:ln>
              <a:effectLst/>
            </c:spPr>
            <c:extLst>
              <c:ext xmlns:c16="http://schemas.microsoft.com/office/drawing/2014/chart" uri="{C3380CC4-5D6E-409C-BE32-E72D297353CC}">
                <c16:uniqueId val="{00000003-319B-4246-9960-04FD5EEBA14D}"/>
              </c:ext>
            </c:extLst>
          </c:dPt>
          <c:dPt>
            <c:idx val="2"/>
            <c:invertIfNegative val="0"/>
            <c:bubble3D val="0"/>
            <c:spPr>
              <a:solidFill>
                <a:srgbClr val="00ACE9"/>
              </a:solidFill>
              <a:ln>
                <a:noFill/>
              </a:ln>
              <a:effectLst/>
            </c:spPr>
            <c:extLst>
              <c:ext xmlns:c16="http://schemas.microsoft.com/office/drawing/2014/chart" uri="{C3380CC4-5D6E-409C-BE32-E72D297353CC}">
                <c16:uniqueId val="{00000005-319B-4246-9960-04FD5EEBA14D}"/>
              </c:ext>
            </c:extLst>
          </c:dPt>
          <c:dPt>
            <c:idx val="3"/>
            <c:invertIfNegative val="0"/>
            <c:bubble3D val="0"/>
            <c:spPr>
              <a:solidFill>
                <a:srgbClr val="00ACE9"/>
              </a:solidFill>
              <a:ln>
                <a:noFill/>
              </a:ln>
              <a:effectLst/>
            </c:spPr>
            <c:extLst>
              <c:ext xmlns:c16="http://schemas.microsoft.com/office/drawing/2014/chart" uri="{C3380CC4-5D6E-409C-BE32-E72D297353CC}">
                <c16:uniqueId val="{00000007-319B-4246-9960-04FD5EEBA14D}"/>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319B-4246-9960-04FD5EEBA14D}"/>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586053863690615"/>
              <c:y val="0.9383144298453920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minorGridlines>
          <c:spPr>
            <a:ln w="9525" cap="flat" cmpd="sng" algn="ctr">
              <a:solidFill>
                <a:schemeClr val="bg1"/>
              </a:solidFill>
              <a:round/>
            </a:ln>
            <a:effectLst/>
          </c:spPr>
        </c:min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
              <c:y val="0.400459086035937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4406374239734"/>
          <c:y val="3.9346126875227948E-2"/>
          <c:w val="0.8577559362576026"/>
          <c:h val="0.80400772289334477"/>
        </c:manualLayout>
      </c:layout>
      <c:barChart>
        <c:barDir val="col"/>
        <c:grouping val="clustered"/>
        <c:varyColors val="0"/>
        <c:ser>
          <c:idx val="0"/>
          <c:order val="0"/>
          <c:tx>
            <c:strRef>
              <c:f>Sheet1!$B$1</c:f>
              <c:strCache>
                <c:ptCount val="1"/>
                <c:pt idx="0">
                  <c:v>Statistic</c:v>
                </c:pt>
              </c:strCache>
            </c:strRef>
          </c:tx>
          <c:spPr>
            <a:solidFill>
              <a:srgbClr val="65B32E"/>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c:v>
                </c:pt>
                <c:pt idx="1">
                  <c:v>12</c:v>
                </c:pt>
                <c:pt idx="2">
                  <c:v>5</c:v>
                </c:pt>
                <c:pt idx="3">
                  <c:v>7</c:v>
                </c:pt>
                <c:pt idx="4">
                  <c:v>9</c:v>
                </c:pt>
                <c:pt idx="5">
                  <c:v>11</c:v>
                </c:pt>
              </c:numCache>
            </c:numRef>
          </c:val>
          <c:extLst>
            <c:ext xmlns:c16="http://schemas.microsoft.com/office/drawing/2014/chart" uri="{C3380CC4-5D6E-409C-BE32-E72D297353CC}">
              <c16:uniqueId val="{00000000-326D-0942-8B18-E598BE794D14}"/>
            </c:ext>
          </c:extLst>
        </c:ser>
        <c:dLbls>
          <c:showLegendKey val="0"/>
          <c:showVal val="0"/>
          <c:showCatName val="0"/>
          <c:showSerName val="0"/>
          <c:showPercent val="0"/>
          <c:showBubbleSize val="0"/>
        </c:dLbls>
        <c:gapWidth val="7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630153978727736"/>
              <c:y val="0.9380173349320841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7.9913091761028843E-3"/>
              <c:y val="0.408854036590262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263103879111"/>
          <c:y val="3.9346050019561131E-2"/>
          <c:w val="0.82336601439893242"/>
          <c:h val="0.80400810572942916"/>
        </c:manualLayout>
      </c:layout>
      <c:barChart>
        <c:barDir val="col"/>
        <c:grouping val="clustered"/>
        <c:varyColors val="0"/>
        <c:ser>
          <c:idx val="0"/>
          <c:order val="0"/>
          <c:tx>
            <c:strRef>
              <c:f>Sheet1!$B$1</c:f>
              <c:strCache>
                <c:ptCount val="1"/>
                <c:pt idx="0">
                  <c:v>Statistic</c:v>
                </c:pt>
              </c:strCache>
            </c:strRef>
          </c:tx>
          <c:spPr>
            <a:solidFill>
              <a:srgbClr val="00ACE9"/>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90A-5747-A8FA-B23FE5C08E7E}"/>
            </c:ext>
          </c:extLst>
        </c:ser>
        <c:ser>
          <c:idx val="1"/>
          <c:order val="1"/>
          <c:tx>
            <c:strRef>
              <c:f>Sheet1!$C$1</c:f>
              <c:strCache>
                <c:ptCount val="1"/>
                <c:pt idx="0">
                  <c:v>Statistic2</c:v>
                </c:pt>
              </c:strCache>
            </c:strRef>
          </c:tx>
          <c:spPr>
            <a:solidFill>
              <a:srgbClr val="86D6F7"/>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3.8</c:v>
                </c:pt>
                <c:pt idx="1">
                  <c:v>4.5</c:v>
                </c:pt>
                <c:pt idx="2">
                  <c:v>1.4</c:v>
                </c:pt>
                <c:pt idx="3">
                  <c:v>0.9</c:v>
                </c:pt>
              </c:numCache>
            </c:numRef>
          </c:val>
          <c:extLst>
            <c:ext xmlns:c16="http://schemas.microsoft.com/office/drawing/2014/chart" uri="{C3380CC4-5D6E-409C-BE32-E72D297353CC}">
              <c16:uniqueId val="{00000001-D90A-5747-A8FA-B23FE5C08E7E}"/>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314635010615609"/>
              <c:y val="0.9380174560042058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2.7142795468563727E-3"/>
              <c:y val="0.401766026590855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0836271665616"/>
          <c:y val="3.9346126875227948E-2"/>
          <c:w val="0.86359163728334387"/>
          <c:h val="0.80813091526443426"/>
        </c:manualLayout>
      </c:layout>
      <c:barChart>
        <c:barDir val="col"/>
        <c:grouping val="clustered"/>
        <c:varyColors val="0"/>
        <c:ser>
          <c:idx val="0"/>
          <c:order val="0"/>
          <c:tx>
            <c:strRef>
              <c:f>Sheet1!$B$1</c:f>
              <c:strCache>
                <c:ptCount val="1"/>
                <c:pt idx="0">
                  <c:v>Statistic</c:v>
                </c:pt>
              </c:strCache>
            </c:strRef>
          </c:tx>
          <c:spPr>
            <a:solidFill>
              <a:srgbClr val="65B32E"/>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c:v>
                </c:pt>
                <c:pt idx="1">
                  <c:v>12</c:v>
                </c:pt>
                <c:pt idx="2">
                  <c:v>5</c:v>
                </c:pt>
                <c:pt idx="3">
                  <c:v>7</c:v>
                </c:pt>
                <c:pt idx="4">
                  <c:v>9</c:v>
                </c:pt>
                <c:pt idx="5">
                  <c:v>11</c:v>
                </c:pt>
              </c:numCache>
            </c:numRef>
          </c:val>
          <c:extLst>
            <c:ext xmlns:c16="http://schemas.microsoft.com/office/drawing/2014/chart" uri="{C3380CC4-5D6E-409C-BE32-E72D297353CC}">
              <c16:uniqueId val="{00000000-2C8C-E143-951E-C38BA2056457}"/>
            </c:ext>
          </c:extLst>
        </c:ser>
        <c:ser>
          <c:idx val="1"/>
          <c:order val="1"/>
          <c:tx>
            <c:strRef>
              <c:f>Sheet1!$C$1</c:f>
              <c:strCache>
                <c:ptCount val="1"/>
                <c:pt idx="0">
                  <c:v>Statistic2</c:v>
                </c:pt>
              </c:strCache>
            </c:strRef>
          </c:tx>
          <c:spPr>
            <a:solidFill>
              <a:srgbClr val="89CC74"/>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4</c:v>
                </c:pt>
                <c:pt idx="1">
                  <c:v>9</c:v>
                </c:pt>
                <c:pt idx="2">
                  <c:v>12</c:v>
                </c:pt>
                <c:pt idx="3">
                  <c:v>12</c:v>
                </c:pt>
                <c:pt idx="4">
                  <c:v>6</c:v>
                </c:pt>
                <c:pt idx="5">
                  <c:v>2</c:v>
                </c:pt>
              </c:numCache>
            </c:numRef>
          </c:val>
          <c:extLst>
            <c:ext xmlns:c16="http://schemas.microsoft.com/office/drawing/2014/chart" uri="{C3380CC4-5D6E-409C-BE32-E72D297353CC}">
              <c16:uniqueId val="{00000001-2C8C-E143-951E-C38BA2056457}"/>
            </c:ext>
          </c:extLst>
        </c:ser>
        <c:ser>
          <c:idx val="2"/>
          <c:order val="2"/>
          <c:tx>
            <c:strRef>
              <c:f>Sheet1!$D$1</c:f>
              <c:strCache>
                <c:ptCount val="1"/>
                <c:pt idx="0">
                  <c:v>Statistic 3</c:v>
                </c:pt>
              </c:strCache>
            </c:strRef>
          </c:tx>
          <c:spPr>
            <a:solidFill>
              <a:srgbClr val="B0DDA2"/>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Sheet1!$D$2:$D$7</c:f>
              <c:numCache>
                <c:formatCode>General</c:formatCode>
                <c:ptCount val="6"/>
                <c:pt idx="0">
                  <c:v>7</c:v>
                </c:pt>
                <c:pt idx="1">
                  <c:v>3</c:v>
                </c:pt>
                <c:pt idx="2">
                  <c:v>5</c:v>
                </c:pt>
                <c:pt idx="3">
                  <c:v>9</c:v>
                </c:pt>
                <c:pt idx="4">
                  <c:v>11</c:v>
                </c:pt>
                <c:pt idx="5">
                  <c:v>4</c:v>
                </c:pt>
              </c:numCache>
            </c:numRef>
          </c:val>
          <c:extLst>
            <c:ext xmlns:c16="http://schemas.microsoft.com/office/drawing/2014/chart" uri="{C3380CC4-5D6E-409C-BE32-E72D297353CC}">
              <c16:uniqueId val="{00000002-2C8C-E143-951E-C38BA2056457}"/>
            </c:ext>
          </c:extLst>
        </c:ser>
        <c:dLbls>
          <c:showLegendKey val="0"/>
          <c:showVal val="0"/>
          <c:showCatName val="0"/>
          <c:showSerName val="0"/>
          <c:showPercent val="0"/>
          <c:showBubbleSize val="0"/>
        </c:dLbls>
        <c:gapWidth val="15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494440001384925"/>
              <c:y val="0.9385489186805228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7.9913091761028843E-3"/>
              <c:y val="0.401766253277750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8266643983552"/>
          <c:y val="0.1287807927135538"/>
          <c:w val="0.87151733356016436"/>
          <c:h val="0.71457345045819332"/>
        </c:manualLayout>
      </c:layout>
      <c:barChart>
        <c:barDir val="col"/>
        <c:grouping val="stacked"/>
        <c:varyColors val="0"/>
        <c:ser>
          <c:idx val="0"/>
          <c:order val="0"/>
          <c:tx>
            <c:strRef>
              <c:f>Sheet1!$B$1</c:f>
              <c:strCache>
                <c:ptCount val="1"/>
                <c:pt idx="0">
                  <c:v>Value 1</c:v>
                </c:pt>
              </c:strCache>
            </c:strRef>
          </c:tx>
          <c:spPr>
            <a:solidFill>
              <a:srgbClr val="00ACE9"/>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887-A044-B6EF-AADDA4BA180D}"/>
            </c:ext>
          </c:extLst>
        </c:ser>
        <c:ser>
          <c:idx val="1"/>
          <c:order val="1"/>
          <c:tx>
            <c:strRef>
              <c:f>Sheet1!$C$1</c:f>
              <c:strCache>
                <c:ptCount val="1"/>
                <c:pt idx="0">
                  <c:v>Value 2</c:v>
                </c:pt>
              </c:strCache>
            </c:strRef>
          </c:tx>
          <c:spPr>
            <a:solidFill>
              <a:srgbClr val="86D6F7"/>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1.2</c:v>
                </c:pt>
                <c:pt idx="2">
                  <c:v>1.7</c:v>
                </c:pt>
                <c:pt idx="3">
                  <c:v>2</c:v>
                </c:pt>
              </c:numCache>
            </c:numRef>
          </c:val>
          <c:extLst>
            <c:ext xmlns:c16="http://schemas.microsoft.com/office/drawing/2014/chart" uri="{C3380CC4-5D6E-409C-BE32-E72D297353CC}">
              <c16:uniqueId val="{00000001-A887-A044-B6EF-AADDA4BA180D}"/>
            </c:ext>
          </c:extLst>
        </c:ser>
        <c:dLbls>
          <c:showLegendKey val="0"/>
          <c:showVal val="0"/>
          <c:showCatName val="0"/>
          <c:showSerName val="0"/>
          <c:showPercent val="0"/>
          <c:showBubbleSize val="0"/>
        </c:dLbls>
        <c:gapWidth val="100"/>
        <c:overlap val="100"/>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369583142229533"/>
              <c:y val="0.9344736078400730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
              <c:y val="0.4017660814144277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9819639329953"/>
          <c:y val="0.12841761830721646"/>
          <c:w val="0.87950180360670038"/>
          <c:h val="0.69902411963715061"/>
        </c:manualLayout>
      </c:layout>
      <c:barChart>
        <c:barDir val="col"/>
        <c:grouping val="stacked"/>
        <c:varyColors val="0"/>
        <c:ser>
          <c:idx val="0"/>
          <c:order val="0"/>
          <c:tx>
            <c:strRef>
              <c:f>Sheet1!$B$1</c:f>
              <c:strCache>
                <c:ptCount val="1"/>
                <c:pt idx="0">
                  <c:v>Value 1</c:v>
                </c:pt>
              </c:strCache>
            </c:strRef>
          </c:tx>
          <c:spPr>
            <a:solidFill>
              <a:srgbClr val="65B32E"/>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D89-7548-9CC2-AB087629507A}"/>
            </c:ext>
          </c:extLst>
        </c:ser>
        <c:ser>
          <c:idx val="1"/>
          <c:order val="1"/>
          <c:tx>
            <c:strRef>
              <c:f>Sheet1!$C$1</c:f>
              <c:strCache>
                <c:ptCount val="1"/>
                <c:pt idx="0">
                  <c:v>Value 2</c:v>
                </c:pt>
              </c:strCache>
            </c:strRef>
          </c:tx>
          <c:spPr>
            <a:solidFill>
              <a:srgbClr val="89CC74"/>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1.2</c:v>
                </c:pt>
                <c:pt idx="2">
                  <c:v>1.7</c:v>
                </c:pt>
                <c:pt idx="3">
                  <c:v>2</c:v>
                </c:pt>
              </c:numCache>
            </c:numRef>
          </c:val>
          <c:extLst>
            <c:ext xmlns:c16="http://schemas.microsoft.com/office/drawing/2014/chart" uri="{C3380CC4-5D6E-409C-BE32-E72D297353CC}">
              <c16:uniqueId val="{00000001-2D89-7548-9CC2-AB087629507A}"/>
            </c:ext>
          </c:extLst>
        </c:ser>
        <c:ser>
          <c:idx val="2"/>
          <c:order val="2"/>
          <c:tx>
            <c:strRef>
              <c:f>Sheet1!$D$1</c:f>
              <c:strCache>
                <c:ptCount val="1"/>
                <c:pt idx="0">
                  <c:v>Value 3</c:v>
                </c:pt>
              </c:strCache>
            </c:strRef>
          </c:tx>
          <c:spPr>
            <a:solidFill>
              <a:srgbClr val="B0DDA2"/>
            </a:solidFill>
            <a:ln>
              <a:noFill/>
            </a:ln>
            <a:effectLst/>
          </c:spPr>
          <c:invertIfNegative val="0"/>
          <c:cat>
            <c:numRef>
              <c:f>Sheet1!$A$2:$A$5</c:f>
              <c:numCache>
                <c:formatCode>General</c:formatCode>
                <c:ptCount val="4"/>
                <c:pt idx="0">
                  <c:v>1</c:v>
                </c:pt>
                <c:pt idx="1">
                  <c:v>2</c:v>
                </c:pt>
                <c:pt idx="2">
                  <c:v>3</c:v>
                </c:pt>
                <c:pt idx="3">
                  <c:v>4</c:v>
                </c:pt>
              </c:numCache>
            </c:numRef>
          </c:cat>
          <c:val>
            <c:numRef>
              <c:f>Sheet1!$D$2:$D$5</c:f>
              <c:numCache>
                <c:formatCode>General</c:formatCode>
                <c:ptCount val="4"/>
                <c:pt idx="0">
                  <c:v>0.5</c:v>
                </c:pt>
                <c:pt idx="1">
                  <c:v>2</c:v>
                </c:pt>
                <c:pt idx="2">
                  <c:v>3</c:v>
                </c:pt>
                <c:pt idx="3">
                  <c:v>1</c:v>
                </c:pt>
              </c:numCache>
            </c:numRef>
          </c:val>
          <c:extLst>
            <c:ext xmlns:c16="http://schemas.microsoft.com/office/drawing/2014/chart" uri="{C3380CC4-5D6E-409C-BE32-E72D297353CC}">
              <c16:uniqueId val="{00000002-2D89-7548-9CC2-AB087629507A}"/>
            </c:ext>
          </c:extLst>
        </c:ser>
        <c:dLbls>
          <c:showLegendKey val="0"/>
          <c:showVal val="0"/>
          <c:showCatName val="0"/>
          <c:showSerName val="0"/>
          <c:showPercent val="0"/>
          <c:showBubbleSize val="0"/>
        </c:dLbls>
        <c:gapWidth val="150"/>
        <c:overlap val="100"/>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r>
                  <a:rPr lang="en-US" b="0">
                    <a:solidFill>
                      <a:srgbClr val="3D3D3D"/>
                    </a:solidFill>
                    <a:latin typeface="Arial" panose="020B0604020202020204" pitchFamily="34" charset="0"/>
                    <a:cs typeface="Arial" panose="020B0604020202020204" pitchFamily="34" charset="0"/>
                  </a:rPr>
                  <a:t>Axis Title</a:t>
                </a:r>
              </a:p>
            </c:rich>
          </c:tx>
          <c:layout>
            <c:manualLayout>
              <c:xMode val="edge"/>
              <c:yMode val="edge"/>
              <c:x val="0.42539004848039419"/>
              <c:y val="0.9246522531784215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title>
          <c:tx>
            <c:rich>
              <a:bodyPr rot="-540000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r>
                  <a:rPr lang="en-US" b="0">
                    <a:solidFill>
                      <a:srgbClr val="3D3D3D"/>
                    </a:solidFill>
                    <a:latin typeface="Arial" panose="020B0604020202020204" pitchFamily="34" charset="0"/>
                    <a:cs typeface="Arial" panose="020B0604020202020204" pitchFamily="34" charset="0"/>
                  </a:rPr>
                  <a:t>Axis Title</a:t>
                </a:r>
              </a:p>
            </c:rich>
          </c:tx>
          <c:layout>
            <c:manualLayout>
              <c:xMode val="edge"/>
              <c:yMode val="edge"/>
              <c:x val="8.142838640569118E-3"/>
              <c:y val="0.39467847739000278"/>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4863483606764719"/>
          <c:y val="1.2660542415384212E-2"/>
          <c:w val="0.553271863204434"/>
          <c:h val="7.335109998726949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1217480721057E-2"/>
          <c:y val="3.9346006102172038E-2"/>
          <c:w val="0.93083878251927898"/>
          <c:h val="0.80400832449223447"/>
        </c:manualLayout>
      </c:layout>
      <c:barChart>
        <c:barDir val="col"/>
        <c:grouping val="clustered"/>
        <c:varyColors val="0"/>
        <c:ser>
          <c:idx val="0"/>
          <c:order val="0"/>
          <c:tx>
            <c:strRef>
              <c:f>Sheet1!$B$1</c:f>
              <c:strCache>
                <c:ptCount val="1"/>
                <c:pt idx="0">
                  <c:v>Statistic</c:v>
                </c:pt>
              </c:strCache>
            </c:strRef>
          </c:tx>
          <c:spPr>
            <a:solidFill>
              <a:srgbClr val="00ACE9"/>
            </a:solidFill>
            <a:ln>
              <a:noFill/>
            </a:ln>
            <a:effectLst/>
          </c:spPr>
          <c:invertIfNegative val="0"/>
          <c:dPt>
            <c:idx val="0"/>
            <c:invertIfNegative val="0"/>
            <c:bubble3D val="0"/>
            <c:spPr>
              <a:solidFill>
                <a:srgbClr val="00ACE9"/>
              </a:solidFill>
              <a:ln>
                <a:noFill/>
              </a:ln>
              <a:effectLst/>
            </c:spPr>
            <c:extLst>
              <c:ext xmlns:c16="http://schemas.microsoft.com/office/drawing/2014/chart" uri="{C3380CC4-5D6E-409C-BE32-E72D297353CC}">
                <c16:uniqueId val="{00000001-054D-F243-B06F-6D7E05F160CB}"/>
              </c:ext>
            </c:extLst>
          </c:dPt>
          <c:dPt>
            <c:idx val="1"/>
            <c:invertIfNegative val="0"/>
            <c:bubble3D val="0"/>
            <c:spPr>
              <a:solidFill>
                <a:srgbClr val="00ACE9"/>
              </a:solidFill>
              <a:ln>
                <a:noFill/>
              </a:ln>
              <a:effectLst/>
            </c:spPr>
            <c:extLst>
              <c:ext xmlns:c16="http://schemas.microsoft.com/office/drawing/2014/chart" uri="{C3380CC4-5D6E-409C-BE32-E72D297353CC}">
                <c16:uniqueId val="{00000003-054D-F243-B06F-6D7E05F160CB}"/>
              </c:ext>
            </c:extLst>
          </c:dPt>
          <c:dPt>
            <c:idx val="2"/>
            <c:invertIfNegative val="0"/>
            <c:bubble3D val="0"/>
            <c:spPr>
              <a:solidFill>
                <a:srgbClr val="00ACE9"/>
              </a:solidFill>
              <a:ln>
                <a:noFill/>
              </a:ln>
              <a:effectLst/>
            </c:spPr>
            <c:extLst>
              <c:ext xmlns:c16="http://schemas.microsoft.com/office/drawing/2014/chart" uri="{C3380CC4-5D6E-409C-BE32-E72D297353CC}">
                <c16:uniqueId val="{00000005-054D-F243-B06F-6D7E05F160CB}"/>
              </c:ext>
            </c:extLst>
          </c:dPt>
          <c:dPt>
            <c:idx val="3"/>
            <c:invertIfNegative val="0"/>
            <c:bubble3D val="0"/>
            <c:spPr>
              <a:solidFill>
                <a:srgbClr val="00ACE9"/>
              </a:solidFill>
              <a:ln>
                <a:noFill/>
              </a:ln>
              <a:effectLst/>
            </c:spPr>
            <c:extLst>
              <c:ext xmlns:c16="http://schemas.microsoft.com/office/drawing/2014/chart" uri="{C3380CC4-5D6E-409C-BE32-E72D297353CC}">
                <c16:uniqueId val="{00000007-054D-F243-B06F-6D7E05F160CB}"/>
              </c:ext>
            </c:extLst>
          </c:dPt>
          <c:dPt>
            <c:idx val="4"/>
            <c:invertIfNegative val="0"/>
            <c:bubble3D val="0"/>
            <c:spPr>
              <a:solidFill>
                <a:srgbClr val="00ACE9"/>
              </a:solidFill>
              <a:ln>
                <a:noFill/>
              </a:ln>
              <a:effectLst/>
            </c:spPr>
            <c:extLst>
              <c:ext xmlns:c16="http://schemas.microsoft.com/office/drawing/2014/chart" uri="{C3380CC4-5D6E-409C-BE32-E72D297353CC}">
                <c16:uniqueId val="{00000009-054D-F243-B06F-6D7E05F160CB}"/>
              </c:ext>
            </c:extLst>
          </c:dPt>
          <c:dPt>
            <c:idx val="5"/>
            <c:invertIfNegative val="0"/>
            <c:bubble3D val="0"/>
            <c:spPr>
              <a:solidFill>
                <a:srgbClr val="00ACE9"/>
              </a:solidFill>
              <a:ln>
                <a:noFill/>
              </a:ln>
              <a:effectLst/>
            </c:spPr>
            <c:extLst>
              <c:ext xmlns:c16="http://schemas.microsoft.com/office/drawing/2014/chart" uri="{C3380CC4-5D6E-409C-BE32-E72D297353CC}">
                <c16:uniqueId val="{0000000B-054D-F243-B06F-6D7E05F160CB}"/>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4.3</c:v>
                </c:pt>
                <c:pt idx="1">
                  <c:v>2.5</c:v>
                </c:pt>
                <c:pt idx="2">
                  <c:v>3.5</c:v>
                </c:pt>
                <c:pt idx="3">
                  <c:v>4.5</c:v>
                </c:pt>
                <c:pt idx="4">
                  <c:v>5</c:v>
                </c:pt>
                <c:pt idx="5">
                  <c:v>3</c:v>
                </c:pt>
              </c:numCache>
            </c:numRef>
          </c:val>
          <c:extLst>
            <c:ext xmlns:c16="http://schemas.microsoft.com/office/drawing/2014/chart" uri="{C3380CC4-5D6E-409C-BE32-E72D297353CC}">
              <c16:uniqueId val="{0000000C-054D-F243-B06F-6D7E05F160CB}"/>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6419020142809686"/>
              <c:y val="0.9383144298453920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3.8917504432727347E-4"/>
              <c:y val="0.400459086035937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260024932896"/>
          <c:y val="3.9346006102172038E-2"/>
          <c:w val="0.85593739975067096"/>
          <c:h val="0.80400832449223447"/>
        </c:manualLayout>
      </c:layout>
      <c:barChart>
        <c:barDir val="col"/>
        <c:grouping val="clustered"/>
        <c:varyColors val="0"/>
        <c:ser>
          <c:idx val="0"/>
          <c:order val="0"/>
          <c:tx>
            <c:strRef>
              <c:f>Sheet1!$B$1</c:f>
              <c:strCache>
                <c:ptCount val="1"/>
                <c:pt idx="0">
                  <c:v>Statistic</c:v>
                </c:pt>
              </c:strCache>
            </c:strRef>
          </c:tx>
          <c:spPr>
            <a:solidFill>
              <a:srgbClr val="00ACE9"/>
            </a:solidFill>
            <a:ln>
              <a:noFill/>
            </a:ln>
            <a:effectLst/>
          </c:spPr>
          <c:invertIfNegative val="0"/>
          <c:dPt>
            <c:idx val="0"/>
            <c:invertIfNegative val="0"/>
            <c:bubble3D val="0"/>
            <c:spPr>
              <a:solidFill>
                <a:srgbClr val="00ACE9"/>
              </a:solidFill>
              <a:ln>
                <a:noFill/>
              </a:ln>
              <a:effectLst/>
            </c:spPr>
            <c:extLst>
              <c:ext xmlns:c16="http://schemas.microsoft.com/office/drawing/2014/chart" uri="{C3380CC4-5D6E-409C-BE32-E72D297353CC}">
                <c16:uniqueId val="{00000001-319B-4246-9960-04FD5EEBA14D}"/>
              </c:ext>
            </c:extLst>
          </c:dPt>
          <c:dPt>
            <c:idx val="1"/>
            <c:invertIfNegative val="0"/>
            <c:bubble3D val="0"/>
            <c:spPr>
              <a:solidFill>
                <a:srgbClr val="00ACE9"/>
              </a:solidFill>
              <a:ln>
                <a:noFill/>
              </a:ln>
              <a:effectLst/>
            </c:spPr>
            <c:extLst>
              <c:ext xmlns:c16="http://schemas.microsoft.com/office/drawing/2014/chart" uri="{C3380CC4-5D6E-409C-BE32-E72D297353CC}">
                <c16:uniqueId val="{00000003-319B-4246-9960-04FD5EEBA14D}"/>
              </c:ext>
            </c:extLst>
          </c:dPt>
          <c:dPt>
            <c:idx val="2"/>
            <c:invertIfNegative val="0"/>
            <c:bubble3D val="0"/>
            <c:spPr>
              <a:solidFill>
                <a:srgbClr val="00ACE9"/>
              </a:solidFill>
              <a:ln>
                <a:noFill/>
              </a:ln>
              <a:effectLst/>
            </c:spPr>
            <c:extLst>
              <c:ext xmlns:c16="http://schemas.microsoft.com/office/drawing/2014/chart" uri="{C3380CC4-5D6E-409C-BE32-E72D297353CC}">
                <c16:uniqueId val="{00000005-319B-4246-9960-04FD5EEBA14D}"/>
              </c:ext>
            </c:extLst>
          </c:dPt>
          <c:dPt>
            <c:idx val="3"/>
            <c:invertIfNegative val="0"/>
            <c:bubble3D val="0"/>
            <c:spPr>
              <a:solidFill>
                <a:srgbClr val="00ACE9"/>
              </a:solidFill>
              <a:ln>
                <a:noFill/>
              </a:ln>
              <a:effectLst/>
            </c:spPr>
            <c:extLst>
              <c:ext xmlns:c16="http://schemas.microsoft.com/office/drawing/2014/chart" uri="{C3380CC4-5D6E-409C-BE32-E72D297353CC}">
                <c16:uniqueId val="{00000007-319B-4246-9960-04FD5EEBA14D}"/>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319B-4246-9960-04FD5EEBA14D}"/>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42586053863690615"/>
              <c:y val="0.9383144298453920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rgbClr val="3D3D3D"/>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r>
                  <a:rPr lang="en-US" sz="1200" b="0" dirty="0">
                    <a:solidFill>
                      <a:srgbClr val="3D3D3D"/>
                    </a:solidFill>
                    <a:latin typeface="Arial" panose="020B0604020202020204" pitchFamily="34" charset="0"/>
                    <a:cs typeface="Arial" panose="020B0604020202020204" pitchFamily="34" charset="0"/>
                  </a:rPr>
                  <a:t>Axis Title</a:t>
                </a:r>
              </a:p>
            </c:rich>
          </c:tx>
          <c:layout>
            <c:manualLayout>
              <c:xMode val="edge"/>
              <c:yMode val="edge"/>
              <c:x val="0"/>
              <c:y val="0.400459086035937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3D3D3D"/>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3D3D3D"/>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39AA4-3447-8A4A-9873-CCBFA25BA127}"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11532-F8E1-374C-8DD5-D452C886D936}" type="slidenum">
              <a:rPr lang="en-US" smtClean="0"/>
              <a:t>‹#›</a:t>
            </a:fld>
            <a:endParaRPr lang="en-US"/>
          </a:p>
        </p:txBody>
      </p:sp>
    </p:spTree>
    <p:extLst>
      <p:ext uri="{BB962C8B-B14F-4D97-AF65-F5344CB8AC3E}">
        <p14:creationId xmlns:p14="http://schemas.microsoft.com/office/powerpoint/2010/main" val="296604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11532-F8E1-374C-8DD5-D452C886D936}" type="slidenum">
              <a:rPr lang="en-US" smtClean="0"/>
              <a:t>1</a:t>
            </a:fld>
            <a:endParaRPr lang="en-US"/>
          </a:p>
        </p:txBody>
      </p:sp>
    </p:spTree>
    <p:extLst>
      <p:ext uri="{BB962C8B-B14F-4D97-AF65-F5344CB8AC3E}">
        <p14:creationId xmlns:p14="http://schemas.microsoft.com/office/powerpoint/2010/main" val="35645426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svg"/><Relationship Id="rId7"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2.png"/><Relationship Id="rId11" Type="http://schemas.openxmlformats.org/officeDocument/2006/relationships/image" Target="../media/image31.svg"/><Relationship Id="rId5" Type="http://schemas.openxmlformats.org/officeDocument/2006/relationships/image" Target="../media/image12.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2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14.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chart" Target="../charts/chart5.xml"/><Relationship Id="rId4" Type="http://schemas.openxmlformats.org/officeDocument/2006/relationships/chart" Target="../charts/chart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chart" Target="../charts/chart7.xml"/><Relationship Id="rId4" Type="http://schemas.openxmlformats.org/officeDocument/2006/relationships/chart" Target="../charts/chart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svg"/><Relationship Id="rId3" Type="http://schemas.openxmlformats.org/officeDocument/2006/relationships/image" Target="../media/image14.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6.svg"/><Relationship Id="rId1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17.svg"/><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2.svg"/><Relationship Id="rId15" Type="http://schemas.openxmlformats.org/officeDocument/2006/relationships/image" Target="../media/image19.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7.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7.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chart" Target="../charts/chart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30.png"/><Relationship Id="rId5" Type="http://schemas.openxmlformats.org/officeDocument/2006/relationships/chart" Target="../charts/chart10.xml"/><Relationship Id="rId4" Type="http://schemas.openxmlformats.org/officeDocument/2006/relationships/chart" Target="../charts/chart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30.png"/><Relationship Id="rId5" Type="http://schemas.openxmlformats.org/officeDocument/2006/relationships/chart" Target="../charts/chart12.xml"/><Relationship Id="rId4" Type="http://schemas.openxmlformats.org/officeDocument/2006/relationships/chart" Target="../charts/chart1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3" Type="http://schemas.openxmlformats.org/officeDocument/2006/relationships/image" Target="../media/image17.svg"/><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2.svg"/><Relationship Id="rId15" Type="http://schemas.openxmlformats.org/officeDocument/2006/relationships/image" Target="../media/image19.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6.svg"/><Relationship Id="rId14" Type="http://schemas.openxmlformats.org/officeDocument/2006/relationships/image" Target="../media/image1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30.png"/><Relationship Id="rId5" Type="http://schemas.openxmlformats.org/officeDocument/2006/relationships/chart" Target="../charts/chart14.xml"/><Relationship Id="rId4" Type="http://schemas.openxmlformats.org/officeDocument/2006/relationships/chart" Target="../charts/chart13.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9.png"/><Relationship Id="rId11" Type="http://schemas.openxmlformats.org/officeDocument/2006/relationships/image" Target="../media/image2.svg"/><Relationship Id="rId5" Type="http://schemas.openxmlformats.org/officeDocument/2006/relationships/image" Target="../media/image8.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36.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9.png"/><Relationship Id="rId11" Type="http://schemas.openxmlformats.org/officeDocument/2006/relationships/image" Target="../media/image2.svg"/><Relationship Id="rId5" Type="http://schemas.openxmlformats.org/officeDocument/2006/relationships/image" Target="../media/image8.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5.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12.sv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0.sv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7.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svg"/><Relationship Id="rId7" Type="http://schemas.openxmlformats.org/officeDocument/2006/relationships/image" Target="../media/image23.svg"/><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vest NI_Cover Slide no image_Corporate green">
    <p:bg>
      <p:bgPr>
        <a:solidFill>
          <a:srgbClr val="65B32E"/>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7B97A-CEBC-40C5-834C-BF2B9071A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0566" y="0"/>
            <a:ext cx="2921434" cy="1800000"/>
          </a:xfrm>
          <a:prstGeom prst="rect">
            <a:avLst/>
          </a:prstGeom>
        </p:spPr>
      </p:pic>
      <p:sp>
        <p:nvSpPr>
          <p:cNvPr id="8" name="Title 1">
            <a:extLst>
              <a:ext uri="{FF2B5EF4-FFF2-40B4-BE49-F238E27FC236}">
                <a16:creationId xmlns:a16="http://schemas.microsoft.com/office/drawing/2014/main" id="{9C97AB64-8FB5-7587-D4B6-011770A3457B}"/>
              </a:ext>
            </a:extLst>
          </p:cNvPr>
          <p:cNvSpPr>
            <a:spLocks noGrp="1"/>
          </p:cNvSpPr>
          <p:nvPr>
            <p:ph type="ctrTitle" hasCustomPrompt="1"/>
          </p:nvPr>
        </p:nvSpPr>
        <p:spPr>
          <a:xfrm>
            <a:off x="891701" y="1874265"/>
            <a:ext cx="4584423" cy="684000"/>
          </a:xfrm>
        </p:spPr>
        <p:txBody>
          <a:bodyPr anchor="b">
            <a:normAutofit/>
          </a:bodyPr>
          <a:lstStyle>
            <a:lvl1pPr algn="l">
              <a:lnSpc>
                <a:spcPct val="100000"/>
              </a:lnSpc>
              <a:defRPr sz="4500" b="0">
                <a:solidFill>
                  <a:schemeClr val="bg1"/>
                </a:solidFill>
                <a:latin typeface="Arial" panose="020B0604020202020204" pitchFamily="34" charset="0"/>
                <a:cs typeface="Arial" panose="020B0604020202020204" pitchFamily="34" charset="0"/>
              </a:defRPr>
            </a:lvl1pPr>
          </a:lstStyle>
          <a:p>
            <a:r>
              <a:rPr lang="en-GB" dirty="0"/>
              <a:t>COVER SLIDE</a:t>
            </a:r>
            <a:endParaRPr lang="en-US" dirty="0"/>
          </a:p>
        </p:txBody>
      </p:sp>
      <p:sp>
        <p:nvSpPr>
          <p:cNvPr id="9" name="Text Placeholder 13">
            <a:extLst>
              <a:ext uri="{FF2B5EF4-FFF2-40B4-BE49-F238E27FC236}">
                <a16:creationId xmlns:a16="http://schemas.microsoft.com/office/drawing/2014/main" id="{9D520D76-BB33-AE01-B6F7-EA26E0D81226}"/>
              </a:ext>
            </a:extLst>
          </p:cNvPr>
          <p:cNvSpPr>
            <a:spLocks noGrp="1"/>
          </p:cNvSpPr>
          <p:nvPr>
            <p:ph type="body" sz="quarter" idx="11" hasCustomPrompt="1"/>
          </p:nvPr>
        </p:nvSpPr>
        <p:spPr>
          <a:xfrm>
            <a:off x="891702" y="1134181"/>
            <a:ext cx="4584424" cy="730107"/>
          </a:xfrm>
          <a:prstGeom prst="rect">
            <a:avLst/>
          </a:prstGeom>
          <a:solidFill>
            <a:srgbClr val="65B32E"/>
          </a:solidFill>
          <a:ln w="19050">
            <a:solidFill>
              <a:schemeClr val="bg1"/>
            </a:solidFill>
          </a:ln>
        </p:spPr>
        <p:txBody>
          <a:bodyPr anchor="b">
            <a:normAutofit/>
          </a:bodyPr>
          <a:lstStyle>
            <a:lvl1pPr marL="0" indent="0">
              <a:buNone/>
              <a:defRPr sz="4500" b="1">
                <a:solidFill>
                  <a:schemeClr val="bg1"/>
                </a:solidFill>
                <a:latin typeface="Arial" panose="020B0604020202020204" pitchFamily="34" charset="0"/>
                <a:cs typeface="Arial" panose="020B0604020202020204" pitchFamily="34" charset="0"/>
              </a:defRPr>
            </a:lvl1pPr>
          </a:lstStyle>
          <a:p>
            <a:pPr lvl="0"/>
            <a:r>
              <a:rPr lang="en-GB" dirty="0"/>
              <a:t>PRESENTATION</a:t>
            </a:r>
          </a:p>
        </p:txBody>
      </p:sp>
      <p:pic>
        <p:nvPicPr>
          <p:cNvPr id="10" name="Graphic 9">
            <a:extLst>
              <a:ext uri="{FF2B5EF4-FFF2-40B4-BE49-F238E27FC236}">
                <a16:creationId xmlns:a16="http://schemas.microsoft.com/office/drawing/2014/main" id="{80D78127-ED98-5B89-2895-C9662E36F273}"/>
              </a:ext>
            </a:extLst>
          </p:cNvPr>
          <p:cNvPicPr>
            <a:picLocks noChangeAspect="1"/>
          </p:cNvPicPr>
          <p:nvPr userDrawn="1"/>
        </p:nvPicPr>
        <p:blipFill>
          <a:blip r:embed="rId4">
            <a:extLst>
              <a:ext uri="{96DAC541-7B7A-43D3-8B79-37D633B846F1}">
                <asvg:svgBlip xmlns:asvg="http://schemas.microsoft.com/office/drawing/2016/SVG/main" r:embed="rId5"/>
              </a:ext>
            </a:extLst>
          </a:blip>
          <a:srcRect l="-3908" t="22" r="4776" b="37487"/>
          <a:stretch/>
        </p:blipFill>
        <p:spPr>
          <a:xfrm>
            <a:off x="5722374" y="2263175"/>
            <a:ext cx="6473331" cy="4607574"/>
          </a:xfrm>
          <a:prstGeom prst="rect">
            <a:avLst/>
          </a:prstGeom>
        </p:spPr>
      </p:pic>
      <p:pic>
        <p:nvPicPr>
          <p:cNvPr id="12" name="Graphic 11">
            <a:extLst>
              <a:ext uri="{FF2B5EF4-FFF2-40B4-BE49-F238E27FC236}">
                <a16:creationId xmlns:a16="http://schemas.microsoft.com/office/drawing/2014/main" id="{8166151E-0F94-B70E-5A66-C2A1EF63722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323759" y="4598918"/>
            <a:ext cx="1553073" cy="1729088"/>
          </a:xfrm>
          <a:prstGeom prst="rect">
            <a:avLst/>
          </a:prstGeom>
        </p:spPr>
      </p:pic>
      <p:pic>
        <p:nvPicPr>
          <p:cNvPr id="13" name="Graphic 12">
            <a:extLst>
              <a:ext uri="{FF2B5EF4-FFF2-40B4-BE49-F238E27FC236}">
                <a16:creationId xmlns:a16="http://schemas.microsoft.com/office/drawing/2014/main" id="{316BEB76-4623-B783-FFB0-EBA64DDEFF5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47026" y="3802706"/>
            <a:ext cx="1133634" cy="1262112"/>
          </a:xfrm>
          <a:prstGeom prst="rect">
            <a:avLst/>
          </a:prstGeom>
        </p:spPr>
      </p:pic>
      <p:pic>
        <p:nvPicPr>
          <p:cNvPr id="14" name="Graphic 13">
            <a:extLst>
              <a:ext uri="{FF2B5EF4-FFF2-40B4-BE49-F238E27FC236}">
                <a16:creationId xmlns:a16="http://schemas.microsoft.com/office/drawing/2014/main" id="{BBF235C9-5451-AC4D-9915-604DF167878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51142" y="1339899"/>
            <a:ext cx="1361569" cy="1515881"/>
          </a:xfrm>
          <a:prstGeom prst="rect">
            <a:avLst/>
          </a:prstGeom>
        </p:spPr>
      </p:pic>
      <p:pic>
        <p:nvPicPr>
          <p:cNvPr id="15" name="Graphic 14">
            <a:extLst>
              <a:ext uri="{FF2B5EF4-FFF2-40B4-BE49-F238E27FC236}">
                <a16:creationId xmlns:a16="http://schemas.microsoft.com/office/drawing/2014/main" id="{85A2E2FA-1B09-D42A-D53B-191BEDB1002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38932" y="2855780"/>
            <a:ext cx="873933" cy="972979"/>
          </a:xfrm>
          <a:prstGeom prst="rect">
            <a:avLst/>
          </a:prstGeom>
        </p:spPr>
      </p:pic>
      <p:pic>
        <p:nvPicPr>
          <p:cNvPr id="16" name="Graphic 15">
            <a:extLst>
              <a:ext uri="{FF2B5EF4-FFF2-40B4-BE49-F238E27FC236}">
                <a16:creationId xmlns:a16="http://schemas.microsoft.com/office/drawing/2014/main" id="{B6E23CE2-74A6-44B2-1942-A28B020E6AF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624085" y="744966"/>
            <a:ext cx="534371" cy="594933"/>
          </a:xfrm>
          <a:prstGeom prst="rect">
            <a:avLst/>
          </a:prstGeom>
        </p:spPr>
      </p:pic>
    </p:spTree>
    <p:extLst>
      <p:ext uri="{BB962C8B-B14F-4D97-AF65-F5344CB8AC3E}">
        <p14:creationId xmlns:p14="http://schemas.microsoft.com/office/powerpoint/2010/main" val="2455796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vest NI_Speaker slide2_Corporate blue">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591BB1-D19A-59A5-B8D6-1C3A6756E62C}"/>
              </a:ext>
            </a:extLst>
          </p:cNvPr>
          <p:cNvSpPr txBox="1">
            <a:spLocks/>
          </p:cNvSpPr>
          <p:nvPr userDrawn="1"/>
        </p:nvSpPr>
        <p:spPr>
          <a:xfrm>
            <a:off x="3733227" y="-12026"/>
            <a:ext cx="8458773" cy="6870028"/>
          </a:xfrm>
          <a:custGeom>
            <a:avLst/>
            <a:gdLst>
              <a:gd name="connsiteX0" fmla="*/ 0 w 8443965"/>
              <a:gd name="connsiteY0" fmla="*/ 0 h 6858001"/>
              <a:gd name="connsiteX1" fmla="*/ 8443965 w 8443965"/>
              <a:gd name="connsiteY1" fmla="*/ 0 h 6858001"/>
              <a:gd name="connsiteX2" fmla="*/ 8443965 w 8443965"/>
              <a:gd name="connsiteY2" fmla="*/ 6858001 h 6858001"/>
              <a:gd name="connsiteX3" fmla="*/ 5837993 w 8443965"/>
              <a:gd name="connsiteY3" fmla="*/ 6858001 h 6858001"/>
              <a:gd name="connsiteX4" fmla="*/ 5828163 w 8443965"/>
              <a:gd name="connsiteY4" fmla="*/ 4440604 h 6858001"/>
              <a:gd name="connsiteX5" fmla="*/ 5829034 w 8443965"/>
              <a:gd name="connsiteY5" fmla="*/ 4436303 h 6858001"/>
              <a:gd name="connsiteX6" fmla="*/ 5835033 w 8443965"/>
              <a:gd name="connsiteY6" fmla="*/ 4346718 h 6858001"/>
              <a:gd name="connsiteX7" fmla="*/ 5835033 w 8443965"/>
              <a:gd name="connsiteY7" fmla="*/ 1903888 h 6858001"/>
              <a:gd name="connsiteX8" fmla="*/ 5495367 w 8443965"/>
              <a:gd name="connsiteY8" fmla="*/ 1316648 h 6858001"/>
              <a:gd name="connsiteX9" fmla="*/ 3376790 w 8443965"/>
              <a:gd name="connsiteY9" fmla="*/ 95233 h 6858001"/>
              <a:gd name="connsiteX10" fmla="*/ 3125962 w 8443965"/>
              <a:gd name="connsiteY10" fmla="*/ 10255 h 6858001"/>
              <a:gd name="connsiteX11" fmla="*/ 3051965 w 8443965"/>
              <a:gd name="connsiteY11" fmla="*/ 5409 h 6858001"/>
              <a:gd name="connsiteX12" fmla="*/ 3051965 w 8443965"/>
              <a:gd name="connsiteY12" fmla="*/ 4436 h 6858001"/>
              <a:gd name="connsiteX13" fmla="*/ 0 w 8443965"/>
              <a:gd name="connsiteY13" fmla="*/ 1209 h 6858001"/>
              <a:gd name="connsiteX14" fmla="*/ 0 w 8443965"/>
              <a:gd name="connsiteY14"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43965" h="6858001">
                <a:moveTo>
                  <a:pt x="0" y="0"/>
                </a:moveTo>
                <a:lnTo>
                  <a:pt x="8443965" y="0"/>
                </a:lnTo>
                <a:lnTo>
                  <a:pt x="8443965" y="6858001"/>
                </a:lnTo>
                <a:lnTo>
                  <a:pt x="5837993" y="6858001"/>
                </a:lnTo>
                <a:lnTo>
                  <a:pt x="5828163" y="4440604"/>
                </a:lnTo>
                <a:lnTo>
                  <a:pt x="5829034" y="4436303"/>
                </a:lnTo>
                <a:cubicBezTo>
                  <a:pt x="5833000" y="4406810"/>
                  <a:pt x="5835033" y="4376891"/>
                  <a:pt x="5835033" y="4346718"/>
                </a:cubicBezTo>
                <a:lnTo>
                  <a:pt x="5835033" y="1903888"/>
                </a:lnTo>
                <a:cubicBezTo>
                  <a:pt x="5835033" y="1662511"/>
                  <a:pt x="5704931" y="1437337"/>
                  <a:pt x="5495367" y="1316648"/>
                </a:cubicBezTo>
                <a:lnTo>
                  <a:pt x="3376790" y="95233"/>
                </a:lnTo>
                <a:cubicBezTo>
                  <a:pt x="3299358" y="50603"/>
                  <a:pt x="3214057" y="21845"/>
                  <a:pt x="3125962" y="10255"/>
                </a:cubicBezTo>
                <a:lnTo>
                  <a:pt x="3051965" y="5409"/>
                </a:lnTo>
                <a:lnTo>
                  <a:pt x="3051965" y="4436"/>
                </a:lnTo>
                <a:lnTo>
                  <a:pt x="0" y="1209"/>
                </a:lnTo>
                <a:lnTo>
                  <a:pt x="0" y="0"/>
                </a:lnTo>
                <a:close/>
              </a:path>
            </a:pathLst>
          </a:custGeom>
          <a:solidFill>
            <a:srgbClr val="00ACE9"/>
          </a:solidFill>
        </p:spPr>
        <p:txBody>
          <a:bodyPr vert="horz" wrap="square" lIns="91440" tIns="45720" rIns="91440" bIns="45720" rtlCol="0" anchor="b">
            <a:noAutofit/>
          </a:bodyPr>
          <a:lstStyle>
            <a:defPPr>
              <a:defRPr lang="en-US"/>
            </a:defPPr>
            <a:lvl1pPr marL="0" algn="r" defTabSz="457200" rtl="0" eaLnBrk="1" latinLnBrk="0" hangingPunct="1">
              <a:defRPr sz="1200" kern="1200">
                <a:solidFill>
                  <a:schemeClr val="tx1">
                    <a:tint val="82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Text Placeholder 13">
            <a:extLst>
              <a:ext uri="{FF2B5EF4-FFF2-40B4-BE49-F238E27FC236}">
                <a16:creationId xmlns:a16="http://schemas.microsoft.com/office/drawing/2014/main" id="{1863CB7D-9115-CE97-BCFC-EEE6FBC7D9E4}"/>
              </a:ext>
            </a:extLst>
          </p:cNvPr>
          <p:cNvSpPr>
            <a:spLocks noGrp="1"/>
          </p:cNvSpPr>
          <p:nvPr>
            <p:ph type="body" sz="quarter" idx="12" hasCustomPrompt="1"/>
          </p:nvPr>
        </p:nvSpPr>
        <p:spPr>
          <a:xfrm>
            <a:off x="4181600" y="3429000"/>
            <a:ext cx="3366896" cy="1789230"/>
          </a:xfrm>
          <a:prstGeom prst="rect">
            <a:avLst/>
          </a:prstGeom>
        </p:spPr>
        <p:txBody>
          <a:bodyPr lIns="0" tIns="0" rIns="0" bIns="0">
            <a:normAutofit/>
          </a:bodyPr>
          <a:lstStyle>
            <a:lvl1pPr marL="0" indent="0">
              <a:lnSpc>
                <a:spcPct val="100000"/>
              </a:lnSpc>
              <a:buNone/>
              <a:defRPr sz="15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22" name="Picture Placeholder 15">
            <a:extLst>
              <a:ext uri="{FF2B5EF4-FFF2-40B4-BE49-F238E27FC236}">
                <a16:creationId xmlns:a16="http://schemas.microsoft.com/office/drawing/2014/main" id="{1CADA58A-3A5F-8401-ED3C-C617FB5335E5}"/>
              </a:ext>
            </a:extLst>
          </p:cNvPr>
          <p:cNvSpPr>
            <a:spLocks noGrp="1"/>
          </p:cNvSpPr>
          <p:nvPr>
            <p:ph type="pic" sz="quarter" idx="13" hasCustomPrompt="1"/>
          </p:nvPr>
        </p:nvSpPr>
        <p:spPr>
          <a:xfrm>
            <a:off x="4181600" y="1312652"/>
            <a:ext cx="3366895" cy="989763"/>
          </a:xfrm>
          <a:prstGeom prst="rect">
            <a:avLst/>
          </a:prstGeom>
          <a:noFill/>
        </p:spPr>
        <p:txBody>
          <a:bodyPr anchor="t">
            <a:normAutofit/>
          </a:bodyPr>
          <a:lstStyle>
            <a:lvl1pPr marL="136525" indent="-136525">
              <a:tabLst/>
              <a:defRPr sz="1200">
                <a:solidFill>
                  <a:schemeClr val="bg1">
                    <a:lumMod val="85000"/>
                  </a:schemeClr>
                </a:solidFill>
                <a:latin typeface="Arial" panose="020B0604020202020204" pitchFamily="34" charset="0"/>
                <a:cs typeface="Arial" panose="020B0604020202020204" pitchFamily="34" charset="0"/>
              </a:defRPr>
            </a:lvl1pPr>
          </a:lstStyle>
          <a:p>
            <a:r>
              <a:rPr lang="en-US" dirty="0"/>
              <a:t>Drag and drop company logo here</a:t>
            </a:r>
          </a:p>
        </p:txBody>
      </p:sp>
      <p:sp>
        <p:nvSpPr>
          <p:cNvPr id="24" name="Text Placeholder 87">
            <a:extLst>
              <a:ext uri="{FF2B5EF4-FFF2-40B4-BE49-F238E27FC236}">
                <a16:creationId xmlns:a16="http://schemas.microsoft.com/office/drawing/2014/main" id="{995A38F1-EAF5-4B59-5664-1100BA97F050}"/>
              </a:ext>
            </a:extLst>
          </p:cNvPr>
          <p:cNvSpPr>
            <a:spLocks noGrp="1"/>
          </p:cNvSpPr>
          <p:nvPr>
            <p:ph type="body" sz="quarter" idx="15" hasCustomPrompt="1"/>
          </p:nvPr>
        </p:nvSpPr>
        <p:spPr>
          <a:xfrm>
            <a:off x="4171951" y="2379513"/>
            <a:ext cx="4828706" cy="554400"/>
          </a:xfrm>
          <a:prstGeom prst="rect">
            <a:avLst/>
          </a:prstGeom>
        </p:spPr>
        <p:txBody>
          <a:bodyPr lIns="0" tIns="0" rIns="0" bIns="0">
            <a:normAutofit/>
          </a:bodyPr>
          <a:lstStyle>
            <a:lvl1pPr marL="0" indent="0">
              <a:lnSpc>
                <a:spcPct val="100000"/>
              </a:lnSpc>
              <a:buNone/>
              <a:defRPr sz="3600" b="1" baseline="0">
                <a:solidFill>
                  <a:srgbClr val="3D3D3D"/>
                </a:solidFill>
                <a:latin typeface="Arial" panose="020B0604020202020204" pitchFamily="34" charset="0"/>
              </a:defRPr>
            </a:lvl1pPr>
          </a:lstStyle>
          <a:p>
            <a:pPr lvl="0"/>
            <a:r>
              <a:rPr lang="en-GB" dirty="0"/>
              <a:t>Speaker name</a:t>
            </a:r>
            <a:endParaRPr lang="en-US" dirty="0"/>
          </a:p>
        </p:txBody>
      </p:sp>
      <p:sp>
        <p:nvSpPr>
          <p:cNvPr id="25" name="Text Placeholder 87">
            <a:extLst>
              <a:ext uri="{FF2B5EF4-FFF2-40B4-BE49-F238E27FC236}">
                <a16:creationId xmlns:a16="http://schemas.microsoft.com/office/drawing/2014/main" id="{E2070880-DE82-7A78-B3E0-700EBC1A9ED0}"/>
              </a:ext>
            </a:extLst>
          </p:cNvPr>
          <p:cNvSpPr>
            <a:spLocks noGrp="1"/>
          </p:cNvSpPr>
          <p:nvPr>
            <p:ph type="body" sz="quarter" idx="11" hasCustomPrompt="1"/>
          </p:nvPr>
        </p:nvSpPr>
        <p:spPr>
          <a:xfrm>
            <a:off x="4181599" y="3041415"/>
            <a:ext cx="4809411" cy="387585"/>
          </a:xfrm>
          <a:prstGeom prst="rect">
            <a:avLst/>
          </a:prstGeo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000" b="1" baseline="0">
                <a:solidFill>
                  <a:srgbClr val="2D2D2C"/>
                </a:solidFill>
                <a:latin typeface="Arial" panose="020B0604020202020204" pitchFamily="34" charset="0"/>
              </a:defRPr>
            </a:lvl1pPr>
          </a:lstStyle>
          <a:p>
            <a:pPr lvl="0"/>
            <a:r>
              <a:rPr lang="en-GB" dirty="0"/>
              <a:t>Company name</a:t>
            </a:r>
          </a:p>
        </p:txBody>
      </p:sp>
      <p:pic>
        <p:nvPicPr>
          <p:cNvPr id="18" name="Graphic 17">
            <a:extLst>
              <a:ext uri="{FF2B5EF4-FFF2-40B4-BE49-F238E27FC236}">
                <a16:creationId xmlns:a16="http://schemas.microsoft.com/office/drawing/2014/main" id="{7556338C-ECCA-DD93-63D2-4C9F370085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5875" y="3817370"/>
            <a:ext cx="1075653" cy="1197561"/>
          </a:xfrm>
          <a:prstGeom prst="rect">
            <a:avLst/>
          </a:prstGeom>
        </p:spPr>
      </p:pic>
      <p:pic>
        <p:nvPicPr>
          <p:cNvPr id="19" name="Graphic 18">
            <a:extLst>
              <a:ext uri="{FF2B5EF4-FFF2-40B4-BE49-F238E27FC236}">
                <a16:creationId xmlns:a16="http://schemas.microsoft.com/office/drawing/2014/main" id="{D71DC456-F5F6-EF5A-509C-A158116D85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2889" y="3131532"/>
            <a:ext cx="534371" cy="594933"/>
          </a:xfrm>
          <a:prstGeom prst="rect">
            <a:avLst/>
          </a:prstGeom>
        </p:spPr>
      </p:pic>
      <p:pic>
        <p:nvPicPr>
          <p:cNvPr id="20" name="Graphic 19">
            <a:extLst>
              <a:ext uri="{FF2B5EF4-FFF2-40B4-BE49-F238E27FC236}">
                <a16:creationId xmlns:a16="http://schemas.microsoft.com/office/drawing/2014/main" id="{5ABB007E-2768-28EA-8241-6C909689D6E2}"/>
              </a:ext>
            </a:extLst>
          </p:cNvPr>
          <p:cNvPicPr>
            <a:picLocks noChangeAspect="1"/>
          </p:cNvPicPr>
          <p:nvPr userDrawn="1"/>
        </p:nvPicPr>
        <p:blipFill>
          <a:blip r:embed="rId6">
            <a:extLst>
              <a:ext uri="{96DAC541-7B7A-43D3-8B79-37D633B846F1}">
                <asvg:svgBlip xmlns:asvg="http://schemas.microsoft.com/office/drawing/2016/SVG/main" r:embed="rId7"/>
              </a:ext>
            </a:extLst>
          </a:blip>
          <a:srcRect b="13680"/>
          <a:stretch/>
        </p:blipFill>
        <p:spPr>
          <a:xfrm>
            <a:off x="8594252" y="4973575"/>
            <a:ext cx="1921623" cy="1884426"/>
          </a:xfrm>
          <a:prstGeom prst="rect">
            <a:avLst/>
          </a:prstGeom>
        </p:spPr>
      </p:pic>
      <p:sp>
        <p:nvSpPr>
          <p:cNvPr id="65" name="Picture Placeholder 64">
            <a:extLst>
              <a:ext uri="{FF2B5EF4-FFF2-40B4-BE49-F238E27FC236}">
                <a16:creationId xmlns:a16="http://schemas.microsoft.com/office/drawing/2014/main" id="{D554CD21-B23D-2403-0005-63F6A2E7FB06}"/>
              </a:ext>
            </a:extLst>
          </p:cNvPr>
          <p:cNvSpPr>
            <a:spLocks noGrp="1"/>
          </p:cNvSpPr>
          <p:nvPr>
            <p:ph type="pic" sz="quarter" idx="16" hasCustomPrompt="1"/>
          </p:nvPr>
        </p:nvSpPr>
        <p:spPr>
          <a:xfrm>
            <a:off x="708122" y="1312980"/>
            <a:ext cx="2944812" cy="3905250"/>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speaker image here</a:t>
            </a:r>
          </a:p>
        </p:txBody>
      </p:sp>
      <p:pic>
        <p:nvPicPr>
          <p:cNvPr id="66" name="Graphic 65">
            <a:extLst>
              <a:ext uri="{FF2B5EF4-FFF2-40B4-BE49-F238E27FC236}">
                <a16:creationId xmlns:a16="http://schemas.microsoft.com/office/drawing/2014/main" id="{BCCF076A-7BF3-1DE7-2C50-163B867069AC}"/>
              </a:ext>
            </a:extLst>
          </p:cNvPr>
          <p:cNvPicPr>
            <a:picLocks noChangeAspect="1"/>
          </p:cNvPicPr>
          <p:nvPr userDrawn="1"/>
        </p:nvPicPr>
        <p:blipFill>
          <a:blip r:embed="rId8">
            <a:extLst>
              <a:ext uri="{96DAC541-7B7A-43D3-8B79-37D633B846F1}">
                <asvg:svgBlip xmlns:asvg="http://schemas.microsoft.com/office/drawing/2016/SVG/main" r:embed="rId9"/>
              </a:ext>
            </a:extLst>
          </a:blip>
          <a:srcRect b="12676"/>
          <a:stretch/>
        </p:blipFill>
        <p:spPr>
          <a:xfrm>
            <a:off x="105236" y="5519676"/>
            <a:ext cx="1253930" cy="1338324"/>
          </a:xfrm>
          <a:prstGeom prst="rect">
            <a:avLst/>
          </a:prstGeom>
        </p:spPr>
      </p:pic>
      <p:sp>
        <p:nvSpPr>
          <p:cNvPr id="3" name="TextBox 2">
            <a:extLst>
              <a:ext uri="{FF2B5EF4-FFF2-40B4-BE49-F238E27FC236}">
                <a16:creationId xmlns:a16="http://schemas.microsoft.com/office/drawing/2014/main" id="{E92B0E51-D726-7CB6-1987-24A876137D6F}"/>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2" name="Graphic 1">
            <a:extLst>
              <a:ext uri="{FF2B5EF4-FFF2-40B4-BE49-F238E27FC236}">
                <a16:creationId xmlns:a16="http://schemas.microsoft.com/office/drawing/2014/main" id="{BBE2BA43-6671-3525-EB94-F8155189CD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840069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vest NI_White slide_Corporat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3BCA3B3-1B8C-0F71-14F0-712D1FA4E5CD}"/>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BE36D0EA-F963-B29D-0BB2-D43B2DAB8C45}"/>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69ADE4-E459-25D4-EE3A-850C101D0F98}"/>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pic>
        <p:nvPicPr>
          <p:cNvPr id="4" name="Graphic 3">
            <a:extLst>
              <a:ext uri="{FF2B5EF4-FFF2-40B4-BE49-F238E27FC236}">
                <a16:creationId xmlns:a16="http://schemas.microsoft.com/office/drawing/2014/main" id="{19596E10-C87F-DC71-70D1-F5CA563C4B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08508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st NI_White single line title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DB24D01-17C2-D524-04C1-58248552729C}"/>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F256F3DE-8533-D211-5291-3AF8EB0B176E}"/>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0" name="Text Placeholder 87">
            <a:extLst>
              <a:ext uri="{FF2B5EF4-FFF2-40B4-BE49-F238E27FC236}">
                <a16:creationId xmlns:a16="http://schemas.microsoft.com/office/drawing/2014/main" id="{399A32A6-BE50-B5E0-767C-D54D154C052A}"/>
              </a:ext>
            </a:extLst>
          </p:cNvPr>
          <p:cNvSpPr>
            <a:spLocks noGrp="1"/>
          </p:cNvSpPr>
          <p:nvPr>
            <p:ph type="body" sz="quarter" idx="1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CD97302C-E3ED-28ED-3DED-B7C062CFB9A0}"/>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8C67FFB2-6B8C-1288-1D4F-E487EBB1F7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411758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vest NI_White title + copy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382D73A-A1BF-EFA0-DEC8-84A399B9877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2" name="Straight Connector 11">
            <a:extLst>
              <a:ext uri="{FF2B5EF4-FFF2-40B4-BE49-F238E27FC236}">
                <a16:creationId xmlns:a16="http://schemas.microsoft.com/office/drawing/2014/main" id="{A73F5698-B2F7-4AA9-0F3C-AE1C0DD4218D}"/>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2" y="1881617"/>
            <a:ext cx="9338201"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54B5B6E8-4F62-8D93-C800-E0F5992EF97E}"/>
              </a:ext>
            </a:extLst>
          </p:cNvPr>
          <p:cNvSpPr>
            <a:spLocks noGrp="1"/>
          </p:cNvSpPr>
          <p:nvPr>
            <p:ph type="body" sz="quarter" idx="10" hasCustomPrompt="1"/>
          </p:nvPr>
        </p:nvSpPr>
        <p:spPr>
          <a:xfrm>
            <a:off x="680443" y="628356"/>
            <a:ext cx="9338200" cy="568653"/>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1B71E303-EF44-C5B9-1C64-37BB8F163E8B}"/>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402F89D1-6753-6F65-49BE-A4C3616550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06688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vest NI_White title + copy + image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5142620-619B-9459-6D4D-5788B2363A60}"/>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1" name="Straight Connector 10">
            <a:extLst>
              <a:ext uri="{FF2B5EF4-FFF2-40B4-BE49-F238E27FC236}">
                <a16:creationId xmlns:a16="http://schemas.microsoft.com/office/drawing/2014/main" id="{5A38EEBF-BDA8-27D2-112F-93FE1F41BCAA}"/>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3" y="1880179"/>
            <a:ext cx="5730296"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83997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sp>
        <p:nvSpPr>
          <p:cNvPr id="15" name="Text Placeholder 87">
            <a:extLst>
              <a:ext uri="{FF2B5EF4-FFF2-40B4-BE49-F238E27FC236}">
                <a16:creationId xmlns:a16="http://schemas.microsoft.com/office/drawing/2014/main" id="{233C5885-DE8E-CEE1-A6B4-770369E30395}"/>
              </a:ext>
            </a:extLst>
          </p:cNvPr>
          <p:cNvSpPr>
            <a:spLocks noGrp="1"/>
          </p:cNvSpPr>
          <p:nvPr>
            <p:ph type="body" sz="quarter" idx="10" hasCustomPrompt="1"/>
          </p:nvPr>
        </p:nvSpPr>
        <p:spPr>
          <a:xfrm>
            <a:off x="680443" y="628356"/>
            <a:ext cx="5730296" cy="568849"/>
          </a:xfrm>
          <a:prstGeom prst="rect">
            <a:avLst/>
          </a:prstGeom>
        </p:spPr>
        <p:txBody>
          <a:bodyPr wrap="square" lIns="0" tIns="0" rIns="0" bIns="0">
            <a:noAutofit/>
          </a:bodyPr>
          <a:lstStyle>
            <a:lvl1pPr marL="0" indent="0">
              <a:lnSpc>
                <a:spcPct val="100000"/>
              </a:lnSpc>
              <a:buNone/>
              <a:defRPr sz="26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6" name="Straight Connector 15">
            <a:extLst>
              <a:ext uri="{FF2B5EF4-FFF2-40B4-BE49-F238E27FC236}">
                <a16:creationId xmlns:a16="http://schemas.microsoft.com/office/drawing/2014/main" id="{674E162D-D33A-6223-4835-F40162AA43C4}"/>
              </a:ext>
            </a:extLst>
          </p:cNvPr>
          <p:cNvCxnSpPr>
            <a:cxnSpLocks/>
          </p:cNvCxnSpPr>
          <p:nvPr userDrawn="1"/>
        </p:nvCxnSpPr>
        <p:spPr>
          <a:xfrm>
            <a:off x="680443" y="1278782"/>
            <a:ext cx="573029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B0E0998-D645-B897-23B3-241836A7AD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3948201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st NI_White title + bullets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EDAD68-B7F4-2ED9-FF80-C08EDC8CF45B}"/>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72C49F66-AA67-9D56-998D-7094DCD465DC}"/>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A4D691C8-F171-38FC-67C5-612B6D748EAF}"/>
              </a:ext>
            </a:extLst>
          </p:cNvPr>
          <p:cNvSpPr>
            <a:spLocks noGrp="1"/>
          </p:cNvSpPr>
          <p:nvPr>
            <p:ph type="body" sz="quarter" idx="14" hasCustomPrompt="1"/>
          </p:nvPr>
        </p:nvSpPr>
        <p:spPr>
          <a:xfrm>
            <a:off x="680442" y="1865233"/>
            <a:ext cx="9338201"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3" name="Text Placeholder 87">
            <a:extLst>
              <a:ext uri="{FF2B5EF4-FFF2-40B4-BE49-F238E27FC236}">
                <a16:creationId xmlns:a16="http://schemas.microsoft.com/office/drawing/2014/main" id="{EF3CE7B2-5214-F5A0-E6F8-73FB76936465}"/>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4" name="Straight Connector 13">
            <a:extLst>
              <a:ext uri="{FF2B5EF4-FFF2-40B4-BE49-F238E27FC236}">
                <a16:creationId xmlns:a16="http://schemas.microsoft.com/office/drawing/2014/main" id="{25C7E6D8-A553-7099-EE09-1C956B3E4F58}"/>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67CE1FB-5A7D-6914-C767-1EF050546A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293521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vest NI_White title + bullets + image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9CFBBC5-0886-F277-481D-4CA6607B378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2" name="Straight Connector 11">
            <a:extLst>
              <a:ext uri="{FF2B5EF4-FFF2-40B4-BE49-F238E27FC236}">
                <a16:creationId xmlns:a16="http://schemas.microsoft.com/office/drawing/2014/main" id="{6A8B63D8-427D-E57F-B285-5641299B2A42}"/>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5" name="Text Placeholder 87">
            <a:extLst>
              <a:ext uri="{FF2B5EF4-FFF2-40B4-BE49-F238E27FC236}">
                <a16:creationId xmlns:a16="http://schemas.microsoft.com/office/drawing/2014/main" id="{2071CA4E-7975-963F-91E8-3543FA320071}"/>
              </a:ext>
            </a:extLst>
          </p:cNvPr>
          <p:cNvSpPr>
            <a:spLocks noGrp="1"/>
          </p:cNvSpPr>
          <p:nvPr>
            <p:ph type="body" sz="quarter" idx="10" hasCustomPrompt="1"/>
          </p:nvPr>
        </p:nvSpPr>
        <p:spPr>
          <a:xfrm>
            <a:off x="680443" y="628356"/>
            <a:ext cx="5730296" cy="568408"/>
          </a:xfrm>
          <a:prstGeom prst="rect">
            <a:avLst/>
          </a:prstGeom>
        </p:spPr>
        <p:txBody>
          <a:bodyPr wrap="square" lIns="0" tIns="0" rIns="0" bIns="0">
            <a:normAutofit/>
          </a:bodyPr>
          <a:lstStyle>
            <a:lvl1pPr marL="0" indent="0">
              <a:lnSpc>
                <a:spcPct val="100000"/>
              </a:lnSpc>
              <a:buNone/>
              <a:defRPr sz="2600" b="1" baseline="0">
                <a:solidFill>
                  <a:srgbClr val="3D3D3D"/>
                </a:solidFill>
                <a:latin typeface="Arial" panose="020B0604020202020204" pitchFamily="34" charset="0"/>
              </a:defRPr>
            </a:lvl1pPr>
          </a:lstStyle>
          <a:p>
            <a:pPr lvl="0"/>
            <a:r>
              <a:rPr lang="en-GB" dirty="0"/>
              <a:t>THIS IS A SINGLE LINE PAGE TITLE</a:t>
            </a:r>
            <a:endParaRPr lang="en-US"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83997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cxnSp>
        <p:nvCxnSpPr>
          <p:cNvPr id="11" name="Straight Connector 10">
            <a:extLst>
              <a:ext uri="{FF2B5EF4-FFF2-40B4-BE49-F238E27FC236}">
                <a16:creationId xmlns:a16="http://schemas.microsoft.com/office/drawing/2014/main" id="{A44A6602-FAD6-4CD8-7754-037DBB903DAF}"/>
              </a:ext>
            </a:extLst>
          </p:cNvPr>
          <p:cNvCxnSpPr>
            <a:cxnSpLocks/>
          </p:cNvCxnSpPr>
          <p:nvPr userDrawn="1"/>
        </p:nvCxnSpPr>
        <p:spPr>
          <a:xfrm>
            <a:off x="680443" y="1278782"/>
            <a:ext cx="573029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6" name="Text Placeholder 16">
            <a:extLst>
              <a:ext uri="{FF2B5EF4-FFF2-40B4-BE49-F238E27FC236}">
                <a16:creationId xmlns:a16="http://schemas.microsoft.com/office/drawing/2014/main" id="{85A317EF-7C6E-5AF9-0CE4-58DFE72A8A40}"/>
              </a:ext>
            </a:extLst>
          </p:cNvPr>
          <p:cNvSpPr>
            <a:spLocks noGrp="1"/>
          </p:cNvSpPr>
          <p:nvPr>
            <p:ph type="body" sz="quarter" idx="14" hasCustomPrompt="1"/>
          </p:nvPr>
        </p:nvSpPr>
        <p:spPr>
          <a:xfrm>
            <a:off x="680442" y="1865233"/>
            <a:ext cx="5730297"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2" name="Graphic 1">
            <a:extLst>
              <a:ext uri="{FF2B5EF4-FFF2-40B4-BE49-F238E27FC236}">
                <a16:creationId xmlns:a16="http://schemas.microsoft.com/office/drawing/2014/main" id="{29031043-AB8D-86D8-7513-20F586F593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328052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vest NI_White title + 2 copy columns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8D8186F-4485-E046-2685-DE65F3A3200D}"/>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72811B53-0CFA-EA81-55B5-C8030AC9631C}"/>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310A8B12-0370-FC33-0DEC-4912D9F7B554}"/>
              </a:ext>
            </a:extLst>
          </p:cNvPr>
          <p:cNvSpPr>
            <a:spLocks noGrp="1"/>
          </p:cNvSpPr>
          <p:nvPr>
            <p:ph type="body" sz="quarter" idx="19" hasCustomPrompt="1"/>
          </p:nvPr>
        </p:nvSpPr>
        <p:spPr>
          <a:xfrm>
            <a:off x="5651258" y="1895091"/>
            <a:ext cx="4372416"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4" name="Text Placeholder 87">
            <a:extLst>
              <a:ext uri="{FF2B5EF4-FFF2-40B4-BE49-F238E27FC236}">
                <a16:creationId xmlns:a16="http://schemas.microsoft.com/office/drawing/2014/main" id="{28BE21E9-C79D-B7D7-E6F2-8D520A5A7011}"/>
              </a:ext>
            </a:extLst>
          </p:cNvPr>
          <p:cNvSpPr>
            <a:spLocks noGrp="1"/>
          </p:cNvSpPr>
          <p:nvPr>
            <p:ph type="body" sz="quarter" idx="2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5" name="Straight Connector 14">
            <a:extLst>
              <a:ext uri="{FF2B5EF4-FFF2-40B4-BE49-F238E27FC236}">
                <a16:creationId xmlns:a16="http://schemas.microsoft.com/office/drawing/2014/main" id="{6810C099-1788-4181-5BF3-21A35CE00CE9}"/>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6" name="Text Placeholder 13">
            <a:extLst>
              <a:ext uri="{FF2B5EF4-FFF2-40B4-BE49-F238E27FC236}">
                <a16:creationId xmlns:a16="http://schemas.microsoft.com/office/drawing/2014/main" id="{8FBE9677-6985-C6CA-B10F-014B2DD255C4}"/>
              </a:ext>
            </a:extLst>
          </p:cNvPr>
          <p:cNvSpPr>
            <a:spLocks noGrp="1"/>
          </p:cNvSpPr>
          <p:nvPr>
            <p:ph type="body" sz="quarter" idx="21" hasCustomPrompt="1"/>
          </p:nvPr>
        </p:nvSpPr>
        <p:spPr>
          <a:xfrm>
            <a:off x="680443" y="1881860"/>
            <a:ext cx="4372417"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pic>
        <p:nvPicPr>
          <p:cNvPr id="2" name="Graphic 1">
            <a:extLst>
              <a:ext uri="{FF2B5EF4-FFF2-40B4-BE49-F238E27FC236}">
                <a16:creationId xmlns:a16="http://schemas.microsoft.com/office/drawing/2014/main" id="{0C16A0F4-0C3E-8AE0-1CDB-AA5D2CEB56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94537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725B381-44E1-3A88-5774-94A6AD75CE8C}"/>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0" name="Straight Connector 9">
            <a:extLst>
              <a:ext uri="{FF2B5EF4-FFF2-40B4-BE49-F238E27FC236}">
                <a16:creationId xmlns:a16="http://schemas.microsoft.com/office/drawing/2014/main" id="{7B9A61B8-4C6A-B404-D150-4765B4BE001A}"/>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6" name="Text Placeholder 87">
            <a:extLst>
              <a:ext uri="{FF2B5EF4-FFF2-40B4-BE49-F238E27FC236}">
                <a16:creationId xmlns:a16="http://schemas.microsoft.com/office/drawing/2014/main" id="{91AF67D2-9D07-961D-2A82-E470F63B802F}"/>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3" name="Straight Connector 12">
            <a:extLst>
              <a:ext uri="{FF2B5EF4-FFF2-40B4-BE49-F238E27FC236}">
                <a16:creationId xmlns:a16="http://schemas.microsoft.com/office/drawing/2014/main" id="{CEAA5063-2F91-9FBF-F6FA-4FF45B58228E}"/>
              </a:ext>
            </a:extLst>
          </p:cNvPr>
          <p:cNvCxnSpPr>
            <a:cxnSpLocks/>
          </p:cNvCxnSpPr>
          <p:nvPr userDrawn="1"/>
        </p:nvCxnSpPr>
        <p:spPr>
          <a:xfrm>
            <a:off x="680443" y="1676345"/>
            <a:ext cx="939783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53F4BFF5-2C74-885D-B5EE-A09C14A9C4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372493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copy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F23FABF-E7D1-68DA-92EB-BDD33D08A17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2" name="Straight Connector 11">
            <a:extLst>
              <a:ext uri="{FF2B5EF4-FFF2-40B4-BE49-F238E27FC236}">
                <a16:creationId xmlns:a16="http://schemas.microsoft.com/office/drawing/2014/main" id="{619784CB-38CE-2F1A-641F-E95C828B0A71}"/>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92A0F76D-EA58-9770-092F-5661CC6FC56C}"/>
              </a:ext>
            </a:extLst>
          </p:cNvPr>
          <p:cNvSpPr>
            <a:spLocks noGrp="1"/>
          </p:cNvSpPr>
          <p:nvPr>
            <p:ph type="body" sz="quarter" idx="11" hasCustomPrompt="1"/>
          </p:nvPr>
        </p:nvSpPr>
        <p:spPr>
          <a:xfrm>
            <a:off x="680442" y="2099267"/>
            <a:ext cx="9397836" cy="3556098"/>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26085726-CD9A-7395-3687-1DC5F953BAA4}"/>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1" name="Straight Connector 10">
            <a:extLst>
              <a:ext uri="{FF2B5EF4-FFF2-40B4-BE49-F238E27FC236}">
                <a16:creationId xmlns:a16="http://schemas.microsoft.com/office/drawing/2014/main" id="{45681836-8E54-80AD-BD75-E535D39ABB07}"/>
              </a:ext>
            </a:extLst>
          </p:cNvPr>
          <p:cNvCxnSpPr>
            <a:cxnSpLocks/>
          </p:cNvCxnSpPr>
          <p:nvPr userDrawn="1"/>
        </p:nvCxnSpPr>
        <p:spPr>
          <a:xfrm>
            <a:off x="680443" y="1676345"/>
            <a:ext cx="939783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4D64211-6209-F26C-2340-B30E2D330F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70479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 NI_Cover Slide no image and partner logo_Corporate green">
    <p:bg>
      <p:bgPr>
        <a:solidFill>
          <a:srgbClr val="65B32E"/>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B97A30C-4246-5CDE-33E7-CDAD1BD2966C}"/>
              </a:ext>
            </a:extLst>
          </p:cNvPr>
          <p:cNvPicPr>
            <a:picLocks noChangeAspect="1"/>
          </p:cNvPicPr>
          <p:nvPr userDrawn="1"/>
        </p:nvPicPr>
        <p:blipFill>
          <a:blip r:embed="rId2">
            <a:extLst>
              <a:ext uri="{96DAC541-7B7A-43D3-8B79-37D633B846F1}">
                <asvg:svgBlip xmlns:asvg="http://schemas.microsoft.com/office/drawing/2016/SVG/main" r:embed="rId3"/>
              </a:ext>
            </a:extLst>
          </a:blip>
          <a:srcRect b="7139"/>
          <a:stretch/>
        </p:blipFill>
        <p:spPr>
          <a:xfrm flipH="1">
            <a:off x="10233610" y="4653077"/>
            <a:ext cx="1958390" cy="2204923"/>
          </a:xfrm>
          <a:prstGeom prst="rect">
            <a:avLst/>
          </a:prstGeom>
        </p:spPr>
      </p:pic>
      <p:sp>
        <p:nvSpPr>
          <p:cNvPr id="13" name="Picture Placeholder 15">
            <a:extLst>
              <a:ext uri="{FF2B5EF4-FFF2-40B4-BE49-F238E27FC236}">
                <a16:creationId xmlns:a16="http://schemas.microsoft.com/office/drawing/2014/main" id="{3FBC526C-B38D-92FD-A711-3049083A925A}"/>
              </a:ext>
            </a:extLst>
          </p:cNvPr>
          <p:cNvSpPr>
            <a:spLocks noGrp="1"/>
          </p:cNvSpPr>
          <p:nvPr>
            <p:ph type="pic" sz="quarter" idx="15" hasCustomPrompt="1"/>
          </p:nvPr>
        </p:nvSpPr>
        <p:spPr>
          <a:xfrm>
            <a:off x="10563856" y="5541817"/>
            <a:ext cx="1489599" cy="1149928"/>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3" name="Graphic 2">
            <a:extLst>
              <a:ext uri="{FF2B5EF4-FFF2-40B4-BE49-F238E27FC236}">
                <a16:creationId xmlns:a16="http://schemas.microsoft.com/office/drawing/2014/main" id="{EF70DB55-424B-663D-B03D-F9C6DF795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70566" y="0"/>
            <a:ext cx="2921434" cy="1800000"/>
          </a:xfrm>
          <a:prstGeom prst="rect">
            <a:avLst/>
          </a:prstGeom>
        </p:spPr>
      </p:pic>
      <p:sp>
        <p:nvSpPr>
          <p:cNvPr id="8" name="Title 1">
            <a:extLst>
              <a:ext uri="{FF2B5EF4-FFF2-40B4-BE49-F238E27FC236}">
                <a16:creationId xmlns:a16="http://schemas.microsoft.com/office/drawing/2014/main" id="{035E3461-557E-9BD1-4418-5F344C665438}"/>
              </a:ext>
            </a:extLst>
          </p:cNvPr>
          <p:cNvSpPr>
            <a:spLocks noGrp="1"/>
          </p:cNvSpPr>
          <p:nvPr>
            <p:ph type="ctrTitle" hasCustomPrompt="1"/>
          </p:nvPr>
        </p:nvSpPr>
        <p:spPr>
          <a:xfrm>
            <a:off x="891701" y="1874265"/>
            <a:ext cx="4584423" cy="684000"/>
          </a:xfrm>
        </p:spPr>
        <p:txBody>
          <a:bodyPr anchor="b">
            <a:normAutofit/>
          </a:bodyPr>
          <a:lstStyle>
            <a:lvl1pPr algn="l">
              <a:lnSpc>
                <a:spcPct val="100000"/>
              </a:lnSpc>
              <a:defRPr sz="4500" b="0">
                <a:solidFill>
                  <a:schemeClr val="bg1"/>
                </a:solidFill>
                <a:latin typeface="Arial" panose="020B0604020202020204" pitchFamily="34" charset="0"/>
                <a:cs typeface="Arial" panose="020B0604020202020204" pitchFamily="34" charset="0"/>
              </a:defRPr>
            </a:lvl1pPr>
          </a:lstStyle>
          <a:p>
            <a:r>
              <a:rPr lang="en-GB" dirty="0"/>
              <a:t>COVER SLIDE</a:t>
            </a:r>
            <a:endParaRPr lang="en-US" dirty="0"/>
          </a:p>
        </p:txBody>
      </p:sp>
      <p:sp>
        <p:nvSpPr>
          <p:cNvPr id="9" name="Text Placeholder 13">
            <a:extLst>
              <a:ext uri="{FF2B5EF4-FFF2-40B4-BE49-F238E27FC236}">
                <a16:creationId xmlns:a16="http://schemas.microsoft.com/office/drawing/2014/main" id="{A1284E80-723F-76B1-3F7F-2C22DE49A540}"/>
              </a:ext>
            </a:extLst>
          </p:cNvPr>
          <p:cNvSpPr>
            <a:spLocks noGrp="1"/>
          </p:cNvSpPr>
          <p:nvPr>
            <p:ph type="body" sz="quarter" idx="11" hasCustomPrompt="1"/>
          </p:nvPr>
        </p:nvSpPr>
        <p:spPr>
          <a:xfrm>
            <a:off x="891702" y="1134181"/>
            <a:ext cx="4584424" cy="730107"/>
          </a:xfrm>
          <a:prstGeom prst="rect">
            <a:avLst/>
          </a:prstGeom>
          <a:solidFill>
            <a:srgbClr val="65B32E"/>
          </a:solidFill>
          <a:ln w="19050">
            <a:solidFill>
              <a:schemeClr val="bg1"/>
            </a:solidFill>
          </a:ln>
        </p:spPr>
        <p:txBody>
          <a:bodyPr anchor="b">
            <a:normAutofit/>
          </a:bodyPr>
          <a:lstStyle>
            <a:lvl1pPr marL="0" indent="0">
              <a:buNone/>
              <a:defRPr sz="4500" b="1">
                <a:solidFill>
                  <a:schemeClr val="bg1"/>
                </a:solidFill>
                <a:latin typeface="Arial" panose="020B0604020202020204" pitchFamily="34" charset="0"/>
                <a:cs typeface="Arial" panose="020B0604020202020204" pitchFamily="34" charset="0"/>
              </a:defRPr>
            </a:lvl1pPr>
          </a:lstStyle>
          <a:p>
            <a:pPr lvl="0"/>
            <a:r>
              <a:rPr lang="en-GB" dirty="0"/>
              <a:t>PRESENTATION</a:t>
            </a:r>
          </a:p>
        </p:txBody>
      </p:sp>
      <p:pic>
        <p:nvPicPr>
          <p:cNvPr id="11" name="Graphic 10">
            <a:extLst>
              <a:ext uri="{FF2B5EF4-FFF2-40B4-BE49-F238E27FC236}">
                <a16:creationId xmlns:a16="http://schemas.microsoft.com/office/drawing/2014/main" id="{29D30EBC-04F5-7A5A-D81E-EB52A3206591}"/>
              </a:ext>
            </a:extLst>
          </p:cNvPr>
          <p:cNvPicPr>
            <a:picLocks noChangeAspect="1"/>
          </p:cNvPicPr>
          <p:nvPr userDrawn="1"/>
        </p:nvPicPr>
        <p:blipFill>
          <a:blip r:embed="rId6">
            <a:extLst>
              <a:ext uri="{96DAC541-7B7A-43D3-8B79-37D633B846F1}">
                <asvg:svgBlip xmlns:asvg="http://schemas.microsoft.com/office/drawing/2016/SVG/main" r:embed="rId7"/>
              </a:ext>
            </a:extLst>
          </a:blip>
          <a:srcRect l="-3908" t="22" r="4776" b="37487"/>
          <a:stretch/>
        </p:blipFill>
        <p:spPr>
          <a:xfrm>
            <a:off x="5722374" y="2263175"/>
            <a:ext cx="6473331" cy="4607574"/>
          </a:xfrm>
          <a:prstGeom prst="rect">
            <a:avLst/>
          </a:prstGeom>
        </p:spPr>
      </p:pic>
      <p:pic>
        <p:nvPicPr>
          <p:cNvPr id="12" name="Graphic 11">
            <a:extLst>
              <a:ext uri="{FF2B5EF4-FFF2-40B4-BE49-F238E27FC236}">
                <a16:creationId xmlns:a16="http://schemas.microsoft.com/office/drawing/2014/main" id="{1479FD72-87A2-876B-181A-9528901C046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323759" y="4598918"/>
            <a:ext cx="1553073" cy="1729088"/>
          </a:xfrm>
          <a:prstGeom prst="rect">
            <a:avLst/>
          </a:prstGeom>
        </p:spPr>
      </p:pic>
      <p:pic>
        <p:nvPicPr>
          <p:cNvPr id="15" name="Graphic 14">
            <a:extLst>
              <a:ext uri="{FF2B5EF4-FFF2-40B4-BE49-F238E27FC236}">
                <a16:creationId xmlns:a16="http://schemas.microsoft.com/office/drawing/2014/main" id="{22A25D25-0C26-BB80-E722-B6AB5ADA85B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47026" y="3802706"/>
            <a:ext cx="1133634" cy="1262112"/>
          </a:xfrm>
          <a:prstGeom prst="rect">
            <a:avLst/>
          </a:prstGeom>
        </p:spPr>
      </p:pic>
      <p:pic>
        <p:nvPicPr>
          <p:cNvPr id="16" name="Graphic 15">
            <a:extLst>
              <a:ext uri="{FF2B5EF4-FFF2-40B4-BE49-F238E27FC236}">
                <a16:creationId xmlns:a16="http://schemas.microsoft.com/office/drawing/2014/main" id="{525301E2-EE1E-EBA5-B5DD-EC9C51A00D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51142" y="1339899"/>
            <a:ext cx="1361569" cy="1515881"/>
          </a:xfrm>
          <a:prstGeom prst="rect">
            <a:avLst/>
          </a:prstGeom>
        </p:spPr>
      </p:pic>
      <p:pic>
        <p:nvPicPr>
          <p:cNvPr id="17" name="Graphic 16">
            <a:extLst>
              <a:ext uri="{FF2B5EF4-FFF2-40B4-BE49-F238E27FC236}">
                <a16:creationId xmlns:a16="http://schemas.microsoft.com/office/drawing/2014/main" id="{F5464F63-78E5-05E1-72F4-059465E2134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38932" y="2855780"/>
            <a:ext cx="873933" cy="972979"/>
          </a:xfrm>
          <a:prstGeom prst="rect">
            <a:avLst/>
          </a:prstGeom>
        </p:spPr>
      </p:pic>
      <p:pic>
        <p:nvPicPr>
          <p:cNvPr id="18" name="Graphic 17">
            <a:extLst>
              <a:ext uri="{FF2B5EF4-FFF2-40B4-BE49-F238E27FC236}">
                <a16:creationId xmlns:a16="http://schemas.microsoft.com/office/drawing/2014/main" id="{0712D195-CCB8-B2A4-D152-D3946B8555A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624085" y="744966"/>
            <a:ext cx="534371" cy="594933"/>
          </a:xfrm>
          <a:prstGeom prst="rect">
            <a:avLst/>
          </a:prstGeom>
        </p:spPr>
      </p:pic>
    </p:spTree>
    <p:extLst>
      <p:ext uri="{BB962C8B-B14F-4D97-AF65-F5344CB8AC3E}">
        <p14:creationId xmlns:p14="http://schemas.microsoft.com/office/powerpoint/2010/main" val="361156021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bullets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F49938F-B724-33A3-E216-DE21130788F4}"/>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10DAB559-EB7B-35BF-0184-FC04DAB2F098}"/>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1" name="Text Placeholder 87">
            <a:extLst>
              <a:ext uri="{FF2B5EF4-FFF2-40B4-BE49-F238E27FC236}">
                <a16:creationId xmlns:a16="http://schemas.microsoft.com/office/drawing/2014/main" id="{B687FDA5-FCEC-2481-F013-03D5B24AB098}"/>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2" name="Straight Connector 11">
            <a:extLst>
              <a:ext uri="{FF2B5EF4-FFF2-40B4-BE49-F238E27FC236}">
                <a16:creationId xmlns:a16="http://schemas.microsoft.com/office/drawing/2014/main" id="{E11F4C8D-1D8C-DC3D-53DF-9E99CA366504}"/>
              </a:ext>
            </a:extLst>
          </p:cNvPr>
          <p:cNvCxnSpPr>
            <a:cxnSpLocks/>
          </p:cNvCxnSpPr>
          <p:nvPr userDrawn="1"/>
        </p:nvCxnSpPr>
        <p:spPr>
          <a:xfrm>
            <a:off x="680443" y="1676345"/>
            <a:ext cx="939783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4" name="Text Placeholder 16">
            <a:extLst>
              <a:ext uri="{FF2B5EF4-FFF2-40B4-BE49-F238E27FC236}">
                <a16:creationId xmlns:a16="http://schemas.microsoft.com/office/drawing/2014/main" id="{B68B835E-A6B9-62E8-4F78-8D49C0922508}"/>
              </a:ext>
            </a:extLst>
          </p:cNvPr>
          <p:cNvSpPr>
            <a:spLocks noGrp="1"/>
          </p:cNvSpPr>
          <p:nvPr>
            <p:ph type="body" sz="quarter" idx="14" hasCustomPrompt="1"/>
          </p:nvPr>
        </p:nvSpPr>
        <p:spPr>
          <a:xfrm>
            <a:off x="680442" y="2105237"/>
            <a:ext cx="9397836" cy="3555998"/>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2" name="Graphic 1">
            <a:extLst>
              <a:ext uri="{FF2B5EF4-FFF2-40B4-BE49-F238E27FC236}">
                <a16:creationId xmlns:a16="http://schemas.microsoft.com/office/drawing/2014/main" id="{40AFABE3-2C03-D9D6-32F6-4671B46761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71303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vest NI_White single line title + partner logo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9B026A0-81BC-A832-1A14-BEE3937FBC30}"/>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A2EAE9BB-E8C7-BEF5-A259-B2B1DFD44631}"/>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0" name="Text Placeholder 87">
            <a:extLst>
              <a:ext uri="{FF2B5EF4-FFF2-40B4-BE49-F238E27FC236}">
                <a16:creationId xmlns:a16="http://schemas.microsoft.com/office/drawing/2014/main" id="{399A32A6-BE50-B5E0-767C-D54D154C052A}"/>
              </a:ext>
            </a:extLst>
          </p:cNvPr>
          <p:cNvSpPr>
            <a:spLocks noGrp="1"/>
          </p:cNvSpPr>
          <p:nvPr>
            <p:ph type="body" sz="quarter" idx="1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CD97302C-E3ED-28ED-3DED-B7C062CFB9A0}"/>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2" name="Picture Placeholder 15">
            <a:extLst>
              <a:ext uri="{FF2B5EF4-FFF2-40B4-BE49-F238E27FC236}">
                <a16:creationId xmlns:a16="http://schemas.microsoft.com/office/drawing/2014/main" id="{1CC22E0F-65F9-E3D0-4F52-23A24B13F230}"/>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6EBDCE02-C1FF-EDE0-D93B-5B775B24C3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77812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vest NI_White title + copy + partner logo_Corporate gre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BCD5CB7-EF9C-3221-6101-776A6B56A2CD}"/>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3" name="Straight Connector 12">
            <a:extLst>
              <a:ext uri="{FF2B5EF4-FFF2-40B4-BE49-F238E27FC236}">
                <a16:creationId xmlns:a16="http://schemas.microsoft.com/office/drawing/2014/main" id="{7CF32EB5-A394-6B96-7880-6CC8DA0D0F7A}"/>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2" y="1881617"/>
            <a:ext cx="9338201"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54B5B6E8-4F62-8D93-C800-E0F5992EF97E}"/>
              </a:ext>
            </a:extLst>
          </p:cNvPr>
          <p:cNvSpPr>
            <a:spLocks noGrp="1"/>
          </p:cNvSpPr>
          <p:nvPr>
            <p:ph type="body" sz="quarter" idx="10" hasCustomPrompt="1"/>
          </p:nvPr>
        </p:nvSpPr>
        <p:spPr>
          <a:xfrm>
            <a:off x="680443" y="628356"/>
            <a:ext cx="9338200" cy="568653"/>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1B71E303-EF44-C5B9-1C64-37BB8F163E8B}"/>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5" name="Picture Placeholder 15">
            <a:extLst>
              <a:ext uri="{FF2B5EF4-FFF2-40B4-BE49-F238E27FC236}">
                <a16:creationId xmlns:a16="http://schemas.microsoft.com/office/drawing/2014/main" id="{255050A5-348D-0AC4-EF90-C40409D9538A}"/>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546F3C9E-D7CC-B80C-50ED-7FAF42183C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4159119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vest NI_White title + copy + image + partner logo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E487B2C-FD7C-57F8-EF72-207DF57C3A1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2" name="Straight Connector 11">
            <a:extLst>
              <a:ext uri="{FF2B5EF4-FFF2-40B4-BE49-F238E27FC236}">
                <a16:creationId xmlns:a16="http://schemas.microsoft.com/office/drawing/2014/main" id="{085A4E1C-C3F8-7864-6F10-9AA8F8DA7068}"/>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3" y="1880179"/>
            <a:ext cx="5730296"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75888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sp>
        <p:nvSpPr>
          <p:cNvPr id="15" name="Text Placeholder 87">
            <a:extLst>
              <a:ext uri="{FF2B5EF4-FFF2-40B4-BE49-F238E27FC236}">
                <a16:creationId xmlns:a16="http://schemas.microsoft.com/office/drawing/2014/main" id="{233C5885-DE8E-CEE1-A6B4-770369E30395}"/>
              </a:ext>
            </a:extLst>
          </p:cNvPr>
          <p:cNvSpPr>
            <a:spLocks noGrp="1"/>
          </p:cNvSpPr>
          <p:nvPr>
            <p:ph type="body" sz="quarter" idx="10" hasCustomPrompt="1"/>
          </p:nvPr>
        </p:nvSpPr>
        <p:spPr>
          <a:xfrm>
            <a:off x="680443" y="628356"/>
            <a:ext cx="5730296" cy="568849"/>
          </a:xfrm>
          <a:prstGeom prst="rect">
            <a:avLst/>
          </a:prstGeom>
        </p:spPr>
        <p:txBody>
          <a:bodyPr wrap="square" lIns="0" tIns="0" rIns="0" bIns="0">
            <a:normAutofit/>
          </a:bodyPr>
          <a:lstStyle>
            <a:lvl1pPr marL="0" indent="0">
              <a:lnSpc>
                <a:spcPct val="100000"/>
              </a:lnSpc>
              <a:buNone/>
              <a:defRPr sz="26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6" name="Straight Connector 15">
            <a:extLst>
              <a:ext uri="{FF2B5EF4-FFF2-40B4-BE49-F238E27FC236}">
                <a16:creationId xmlns:a16="http://schemas.microsoft.com/office/drawing/2014/main" id="{674E162D-D33A-6223-4835-F40162AA43C4}"/>
              </a:ext>
            </a:extLst>
          </p:cNvPr>
          <p:cNvCxnSpPr>
            <a:cxnSpLocks/>
          </p:cNvCxnSpPr>
          <p:nvPr userDrawn="1"/>
        </p:nvCxnSpPr>
        <p:spPr>
          <a:xfrm>
            <a:off x="680443" y="1278782"/>
            <a:ext cx="573029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0" name="Picture Placeholder 15">
            <a:extLst>
              <a:ext uri="{FF2B5EF4-FFF2-40B4-BE49-F238E27FC236}">
                <a16:creationId xmlns:a16="http://schemas.microsoft.com/office/drawing/2014/main" id="{B7CBF5BE-3BB7-173F-67CB-18092D063EF9}"/>
              </a:ext>
            </a:extLst>
          </p:cNvPr>
          <p:cNvSpPr>
            <a:spLocks noGrp="1"/>
          </p:cNvSpPr>
          <p:nvPr>
            <p:ph type="pic" sz="quarter" idx="17" hasCustomPrompt="1"/>
          </p:nvPr>
        </p:nvSpPr>
        <p:spPr>
          <a:xfrm>
            <a:off x="10793896" y="4890727"/>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92A878CF-AEBD-8182-4FAD-3407C2E04C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437737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vest NI_White title + bullets + partner logo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CF67455-FEED-8958-D54A-EF3CDB1EF625}"/>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1" name="Straight Connector 10">
            <a:extLst>
              <a:ext uri="{FF2B5EF4-FFF2-40B4-BE49-F238E27FC236}">
                <a16:creationId xmlns:a16="http://schemas.microsoft.com/office/drawing/2014/main" id="{8AA04AF5-C147-5791-4165-CC828B9B4502}"/>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6" name="Text Placeholder 16">
            <a:extLst>
              <a:ext uri="{FF2B5EF4-FFF2-40B4-BE49-F238E27FC236}">
                <a16:creationId xmlns:a16="http://schemas.microsoft.com/office/drawing/2014/main" id="{3EE528AC-2777-CB8A-6B78-4BE59508038D}"/>
              </a:ext>
            </a:extLst>
          </p:cNvPr>
          <p:cNvSpPr>
            <a:spLocks noGrp="1"/>
          </p:cNvSpPr>
          <p:nvPr>
            <p:ph type="body" sz="quarter" idx="14" hasCustomPrompt="1"/>
          </p:nvPr>
        </p:nvSpPr>
        <p:spPr>
          <a:xfrm>
            <a:off x="680442" y="1865233"/>
            <a:ext cx="9338201"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3" name="Text Placeholder 87">
            <a:extLst>
              <a:ext uri="{FF2B5EF4-FFF2-40B4-BE49-F238E27FC236}">
                <a16:creationId xmlns:a16="http://schemas.microsoft.com/office/drawing/2014/main" id="{EF3CE7B2-5214-F5A0-E6F8-73FB76936465}"/>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4" name="Straight Connector 13">
            <a:extLst>
              <a:ext uri="{FF2B5EF4-FFF2-40B4-BE49-F238E27FC236}">
                <a16:creationId xmlns:a16="http://schemas.microsoft.com/office/drawing/2014/main" id="{25C7E6D8-A553-7099-EE09-1C956B3E4F58}"/>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4C5E49BF-E145-2E95-96F5-AD919F6B6B31}"/>
              </a:ext>
            </a:extLst>
          </p:cNvPr>
          <p:cNvSpPr>
            <a:spLocks noGrp="1"/>
          </p:cNvSpPr>
          <p:nvPr>
            <p:ph type="pic" sz="quarter" idx="15" hasCustomPrompt="1"/>
          </p:nvPr>
        </p:nvSpPr>
        <p:spPr>
          <a:xfrm>
            <a:off x="10793896" y="4892409"/>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1B744B92-2128-FE88-7808-881D402B3D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740022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vest NI_White title + bullets + image + partner logo_Corporate gree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3B09E39-C1C1-BC6D-B353-2C0F79BE14F4}"/>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4" name="Straight Connector 13">
            <a:extLst>
              <a:ext uri="{FF2B5EF4-FFF2-40B4-BE49-F238E27FC236}">
                <a16:creationId xmlns:a16="http://schemas.microsoft.com/office/drawing/2014/main" id="{8994D043-FE6C-D758-07CC-55BBDE94103F}"/>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5" name="Text Placeholder 87">
            <a:extLst>
              <a:ext uri="{FF2B5EF4-FFF2-40B4-BE49-F238E27FC236}">
                <a16:creationId xmlns:a16="http://schemas.microsoft.com/office/drawing/2014/main" id="{2071CA4E-7975-963F-91E8-3543FA320071}"/>
              </a:ext>
            </a:extLst>
          </p:cNvPr>
          <p:cNvSpPr>
            <a:spLocks noGrp="1"/>
          </p:cNvSpPr>
          <p:nvPr>
            <p:ph type="body" sz="quarter" idx="10" hasCustomPrompt="1"/>
          </p:nvPr>
        </p:nvSpPr>
        <p:spPr>
          <a:xfrm>
            <a:off x="680443" y="628356"/>
            <a:ext cx="5730296" cy="568408"/>
          </a:xfrm>
          <a:prstGeom prst="rect">
            <a:avLst/>
          </a:prstGeom>
        </p:spPr>
        <p:txBody>
          <a:bodyPr wrap="square" lIns="0" tIns="0" rIns="0" bIns="0">
            <a:normAutofit/>
          </a:bodyPr>
          <a:lstStyle>
            <a:lvl1pPr marL="0" indent="0">
              <a:lnSpc>
                <a:spcPct val="100000"/>
              </a:lnSpc>
              <a:buNone/>
              <a:defRPr sz="2600" b="1" baseline="0">
                <a:solidFill>
                  <a:srgbClr val="3D3D3D"/>
                </a:solidFill>
                <a:latin typeface="Arial" panose="020B0604020202020204" pitchFamily="34" charset="0"/>
              </a:defRPr>
            </a:lvl1pPr>
          </a:lstStyle>
          <a:p>
            <a:pPr lvl="0"/>
            <a:r>
              <a:rPr lang="en-GB" dirty="0"/>
              <a:t>THIS IS A SINGLE LINE PAGE TITLE</a:t>
            </a:r>
            <a:endParaRPr lang="en-US"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75888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cxnSp>
        <p:nvCxnSpPr>
          <p:cNvPr id="11" name="Straight Connector 10">
            <a:extLst>
              <a:ext uri="{FF2B5EF4-FFF2-40B4-BE49-F238E27FC236}">
                <a16:creationId xmlns:a16="http://schemas.microsoft.com/office/drawing/2014/main" id="{A44A6602-FAD6-4CD8-7754-037DBB903DAF}"/>
              </a:ext>
            </a:extLst>
          </p:cNvPr>
          <p:cNvCxnSpPr>
            <a:cxnSpLocks/>
          </p:cNvCxnSpPr>
          <p:nvPr userDrawn="1"/>
        </p:nvCxnSpPr>
        <p:spPr>
          <a:xfrm>
            <a:off x="680443" y="1278782"/>
            <a:ext cx="573029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689EAEAA-F19C-BD07-E5E3-F45D788E35DB}"/>
              </a:ext>
            </a:extLst>
          </p:cNvPr>
          <p:cNvSpPr>
            <a:spLocks noGrp="1"/>
          </p:cNvSpPr>
          <p:nvPr>
            <p:ph type="pic" sz="quarter" idx="15" hasCustomPrompt="1"/>
          </p:nvPr>
        </p:nvSpPr>
        <p:spPr>
          <a:xfrm>
            <a:off x="10793896" y="4890723"/>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sp>
        <p:nvSpPr>
          <p:cNvPr id="13" name="Text Placeholder 16">
            <a:extLst>
              <a:ext uri="{FF2B5EF4-FFF2-40B4-BE49-F238E27FC236}">
                <a16:creationId xmlns:a16="http://schemas.microsoft.com/office/drawing/2014/main" id="{023A39C0-AF86-68AB-3F37-77B071600BF0}"/>
              </a:ext>
            </a:extLst>
          </p:cNvPr>
          <p:cNvSpPr>
            <a:spLocks noGrp="1"/>
          </p:cNvSpPr>
          <p:nvPr>
            <p:ph type="body" sz="quarter" idx="14" hasCustomPrompt="1"/>
          </p:nvPr>
        </p:nvSpPr>
        <p:spPr>
          <a:xfrm>
            <a:off x="680442" y="1865233"/>
            <a:ext cx="5730297"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2" name="Graphic 1">
            <a:extLst>
              <a:ext uri="{FF2B5EF4-FFF2-40B4-BE49-F238E27FC236}">
                <a16:creationId xmlns:a16="http://schemas.microsoft.com/office/drawing/2014/main" id="{94BC55B3-E8F8-6FCE-CB14-1B85D2B66F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2214221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vest NI_White title + 2 copy columns _ partner logo_Corporate gre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8DAA8C5-6D92-D104-AD01-540CA45D1981}"/>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0" name="Straight Connector 9">
            <a:extLst>
              <a:ext uri="{FF2B5EF4-FFF2-40B4-BE49-F238E27FC236}">
                <a16:creationId xmlns:a16="http://schemas.microsoft.com/office/drawing/2014/main" id="{29D11CDB-2456-78DF-B0C0-CBF319A904C2}"/>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310A8B12-0370-FC33-0DEC-4912D9F7B554}"/>
              </a:ext>
            </a:extLst>
          </p:cNvPr>
          <p:cNvSpPr>
            <a:spLocks noGrp="1"/>
          </p:cNvSpPr>
          <p:nvPr>
            <p:ph type="body" sz="quarter" idx="19" hasCustomPrompt="1"/>
          </p:nvPr>
        </p:nvSpPr>
        <p:spPr>
          <a:xfrm>
            <a:off x="5651258" y="1895091"/>
            <a:ext cx="4372416"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4" name="Text Placeholder 87">
            <a:extLst>
              <a:ext uri="{FF2B5EF4-FFF2-40B4-BE49-F238E27FC236}">
                <a16:creationId xmlns:a16="http://schemas.microsoft.com/office/drawing/2014/main" id="{28BE21E9-C79D-B7D7-E6F2-8D520A5A7011}"/>
              </a:ext>
            </a:extLst>
          </p:cNvPr>
          <p:cNvSpPr>
            <a:spLocks noGrp="1"/>
          </p:cNvSpPr>
          <p:nvPr>
            <p:ph type="body" sz="quarter" idx="2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5" name="Straight Connector 14">
            <a:extLst>
              <a:ext uri="{FF2B5EF4-FFF2-40B4-BE49-F238E27FC236}">
                <a16:creationId xmlns:a16="http://schemas.microsoft.com/office/drawing/2014/main" id="{6810C099-1788-4181-5BF3-21A35CE00CE9}"/>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6" name="Text Placeholder 13">
            <a:extLst>
              <a:ext uri="{FF2B5EF4-FFF2-40B4-BE49-F238E27FC236}">
                <a16:creationId xmlns:a16="http://schemas.microsoft.com/office/drawing/2014/main" id="{8FBE9677-6985-C6CA-B10F-014B2DD255C4}"/>
              </a:ext>
            </a:extLst>
          </p:cNvPr>
          <p:cNvSpPr>
            <a:spLocks noGrp="1"/>
          </p:cNvSpPr>
          <p:nvPr>
            <p:ph type="body" sz="quarter" idx="21" hasCustomPrompt="1"/>
          </p:nvPr>
        </p:nvSpPr>
        <p:spPr>
          <a:xfrm>
            <a:off x="680443" y="1881860"/>
            <a:ext cx="4372417"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6" name="Picture Placeholder 15">
            <a:extLst>
              <a:ext uri="{FF2B5EF4-FFF2-40B4-BE49-F238E27FC236}">
                <a16:creationId xmlns:a16="http://schemas.microsoft.com/office/drawing/2014/main" id="{66280778-4A67-0C53-0585-9A055734AD08}"/>
              </a:ext>
            </a:extLst>
          </p:cNvPr>
          <p:cNvSpPr>
            <a:spLocks noGrp="1"/>
          </p:cNvSpPr>
          <p:nvPr>
            <p:ph type="pic" sz="quarter" idx="15" hasCustomPrompt="1"/>
          </p:nvPr>
        </p:nvSpPr>
        <p:spPr>
          <a:xfrm>
            <a:off x="10793896" y="491891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DEDB26C8-96ED-BA04-6752-5E44D0314B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092987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partner logo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429DA8A-7D94-6E04-1C4C-EBB3595ACAA3}"/>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1" name="Straight Connector 10">
            <a:extLst>
              <a:ext uri="{FF2B5EF4-FFF2-40B4-BE49-F238E27FC236}">
                <a16:creationId xmlns:a16="http://schemas.microsoft.com/office/drawing/2014/main" id="{F35F419E-BB6C-A4AC-9F1E-D5090DAC3CF6}"/>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6" name="Text Placeholder 87">
            <a:extLst>
              <a:ext uri="{FF2B5EF4-FFF2-40B4-BE49-F238E27FC236}">
                <a16:creationId xmlns:a16="http://schemas.microsoft.com/office/drawing/2014/main" id="{91AF67D2-9D07-961D-2A82-E470F63B802F}"/>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3" name="Straight Connector 12">
            <a:extLst>
              <a:ext uri="{FF2B5EF4-FFF2-40B4-BE49-F238E27FC236}">
                <a16:creationId xmlns:a16="http://schemas.microsoft.com/office/drawing/2014/main" id="{CEAA5063-2F91-9FBF-F6FA-4FF45B58228E}"/>
              </a:ext>
            </a:extLst>
          </p:cNvPr>
          <p:cNvCxnSpPr>
            <a:cxnSpLocks/>
          </p:cNvCxnSpPr>
          <p:nvPr userDrawn="1"/>
        </p:nvCxnSpPr>
        <p:spPr>
          <a:xfrm>
            <a:off x="680443" y="1676345"/>
            <a:ext cx="939783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CC82E437-78A6-A226-FF3B-6E775D51F7B9}"/>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B7E047BE-4EAE-D4B4-83A0-109A9BF097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4161205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copy + partner logo_Corporate gre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CF70D94-8493-EC5C-F43C-77EED05DA48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3" name="Straight Connector 12">
            <a:extLst>
              <a:ext uri="{FF2B5EF4-FFF2-40B4-BE49-F238E27FC236}">
                <a16:creationId xmlns:a16="http://schemas.microsoft.com/office/drawing/2014/main" id="{404A55B7-E26D-DC72-AB6D-0E14AD0AB118}"/>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92A0F76D-EA58-9770-092F-5661CC6FC56C}"/>
              </a:ext>
            </a:extLst>
          </p:cNvPr>
          <p:cNvSpPr>
            <a:spLocks noGrp="1"/>
          </p:cNvSpPr>
          <p:nvPr>
            <p:ph type="body" sz="quarter" idx="11" hasCustomPrompt="1"/>
          </p:nvPr>
        </p:nvSpPr>
        <p:spPr>
          <a:xfrm>
            <a:off x="680442" y="2099267"/>
            <a:ext cx="9397836" cy="3556098"/>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26085726-CD9A-7395-3687-1DC5F953BAA4}"/>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1" name="Straight Connector 10">
            <a:extLst>
              <a:ext uri="{FF2B5EF4-FFF2-40B4-BE49-F238E27FC236}">
                <a16:creationId xmlns:a16="http://schemas.microsoft.com/office/drawing/2014/main" id="{45681836-8E54-80AD-BD75-E535D39ABB07}"/>
              </a:ext>
            </a:extLst>
          </p:cNvPr>
          <p:cNvCxnSpPr>
            <a:cxnSpLocks/>
          </p:cNvCxnSpPr>
          <p:nvPr userDrawn="1"/>
        </p:nvCxnSpPr>
        <p:spPr>
          <a:xfrm>
            <a:off x="680443" y="1676345"/>
            <a:ext cx="939783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5" name="Picture Placeholder 15">
            <a:extLst>
              <a:ext uri="{FF2B5EF4-FFF2-40B4-BE49-F238E27FC236}">
                <a16:creationId xmlns:a16="http://schemas.microsoft.com/office/drawing/2014/main" id="{66F66F9D-8ECB-58AD-F97E-9478EB224804}"/>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2" name="Graphic 1">
            <a:extLst>
              <a:ext uri="{FF2B5EF4-FFF2-40B4-BE49-F238E27FC236}">
                <a16:creationId xmlns:a16="http://schemas.microsoft.com/office/drawing/2014/main" id="{15BBEB49-9A37-90D6-AEFA-985CAF9F1C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939749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bullets + partner logo_Corporate gree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CEE34AA-C724-5836-177C-478CC692332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13" name="Straight Connector 12">
            <a:extLst>
              <a:ext uri="{FF2B5EF4-FFF2-40B4-BE49-F238E27FC236}">
                <a16:creationId xmlns:a16="http://schemas.microsoft.com/office/drawing/2014/main" id="{B27554CC-DD14-F989-E3B0-0A0A960DE108}"/>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1" name="Text Placeholder 87">
            <a:extLst>
              <a:ext uri="{FF2B5EF4-FFF2-40B4-BE49-F238E27FC236}">
                <a16:creationId xmlns:a16="http://schemas.microsoft.com/office/drawing/2014/main" id="{B687FDA5-FCEC-2481-F013-03D5B24AB098}"/>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2" name="Straight Connector 11">
            <a:extLst>
              <a:ext uri="{FF2B5EF4-FFF2-40B4-BE49-F238E27FC236}">
                <a16:creationId xmlns:a16="http://schemas.microsoft.com/office/drawing/2014/main" id="{E11F4C8D-1D8C-DC3D-53DF-9E99CA366504}"/>
              </a:ext>
            </a:extLst>
          </p:cNvPr>
          <p:cNvCxnSpPr>
            <a:cxnSpLocks/>
          </p:cNvCxnSpPr>
          <p:nvPr userDrawn="1"/>
        </p:nvCxnSpPr>
        <p:spPr>
          <a:xfrm>
            <a:off x="680443" y="1676345"/>
            <a:ext cx="9397836"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37732825-13BD-E6D8-9D19-E3B4FC43E068}"/>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sp>
        <p:nvSpPr>
          <p:cNvPr id="10" name="Text Placeholder 16">
            <a:extLst>
              <a:ext uri="{FF2B5EF4-FFF2-40B4-BE49-F238E27FC236}">
                <a16:creationId xmlns:a16="http://schemas.microsoft.com/office/drawing/2014/main" id="{7DD68ABB-43F1-76CF-87A6-579A6ECBEB14}"/>
              </a:ext>
            </a:extLst>
          </p:cNvPr>
          <p:cNvSpPr>
            <a:spLocks noGrp="1"/>
          </p:cNvSpPr>
          <p:nvPr>
            <p:ph type="body" sz="quarter" idx="14" hasCustomPrompt="1"/>
          </p:nvPr>
        </p:nvSpPr>
        <p:spPr>
          <a:xfrm>
            <a:off x="680442" y="2105237"/>
            <a:ext cx="9397836" cy="3555998"/>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2" name="Graphic 1">
            <a:extLst>
              <a:ext uri="{FF2B5EF4-FFF2-40B4-BE49-F238E27FC236}">
                <a16:creationId xmlns:a16="http://schemas.microsoft.com/office/drawing/2014/main" id="{05723399-F3CD-CBC7-E62D-D23E336B76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93050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vest NI_Cover Slide no image_Corporate blue">
    <p:bg>
      <p:bgPr>
        <a:solidFill>
          <a:srgbClr val="00ACE9"/>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076394-EA11-59CA-A3AF-0752C2F307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0566" y="0"/>
            <a:ext cx="2921434" cy="1800000"/>
          </a:xfrm>
          <a:prstGeom prst="rect">
            <a:avLst/>
          </a:prstGeom>
        </p:spPr>
      </p:pic>
      <p:sp>
        <p:nvSpPr>
          <p:cNvPr id="8" name="Title 1">
            <a:extLst>
              <a:ext uri="{FF2B5EF4-FFF2-40B4-BE49-F238E27FC236}">
                <a16:creationId xmlns:a16="http://schemas.microsoft.com/office/drawing/2014/main" id="{E4C3C987-63CF-27F0-8230-03F58FD6F345}"/>
              </a:ext>
            </a:extLst>
          </p:cNvPr>
          <p:cNvSpPr>
            <a:spLocks noGrp="1"/>
          </p:cNvSpPr>
          <p:nvPr>
            <p:ph type="ctrTitle" hasCustomPrompt="1"/>
          </p:nvPr>
        </p:nvSpPr>
        <p:spPr>
          <a:xfrm>
            <a:off x="891701" y="1874265"/>
            <a:ext cx="4584423" cy="684000"/>
          </a:xfrm>
        </p:spPr>
        <p:txBody>
          <a:bodyPr anchor="b">
            <a:normAutofit/>
          </a:bodyPr>
          <a:lstStyle>
            <a:lvl1pPr algn="l">
              <a:lnSpc>
                <a:spcPct val="100000"/>
              </a:lnSpc>
              <a:defRPr sz="4500" b="0">
                <a:solidFill>
                  <a:schemeClr val="bg1"/>
                </a:solidFill>
                <a:latin typeface="Arial" panose="020B0604020202020204" pitchFamily="34" charset="0"/>
                <a:cs typeface="Arial" panose="020B0604020202020204" pitchFamily="34" charset="0"/>
              </a:defRPr>
            </a:lvl1pPr>
          </a:lstStyle>
          <a:p>
            <a:r>
              <a:rPr lang="en-GB" dirty="0"/>
              <a:t>COVER SLIDE</a:t>
            </a:r>
            <a:endParaRPr lang="en-US" dirty="0"/>
          </a:p>
        </p:txBody>
      </p:sp>
      <p:sp>
        <p:nvSpPr>
          <p:cNvPr id="9" name="Text Placeholder 13">
            <a:extLst>
              <a:ext uri="{FF2B5EF4-FFF2-40B4-BE49-F238E27FC236}">
                <a16:creationId xmlns:a16="http://schemas.microsoft.com/office/drawing/2014/main" id="{B5C416B1-F418-4366-0AB8-6E65C8E03C42}"/>
              </a:ext>
            </a:extLst>
          </p:cNvPr>
          <p:cNvSpPr>
            <a:spLocks noGrp="1"/>
          </p:cNvSpPr>
          <p:nvPr>
            <p:ph type="body" sz="quarter" idx="11" hasCustomPrompt="1"/>
          </p:nvPr>
        </p:nvSpPr>
        <p:spPr>
          <a:xfrm>
            <a:off x="891702" y="1134181"/>
            <a:ext cx="4584424" cy="730107"/>
          </a:xfrm>
          <a:prstGeom prst="rect">
            <a:avLst/>
          </a:prstGeom>
          <a:solidFill>
            <a:srgbClr val="00ACE9"/>
          </a:solidFill>
          <a:ln w="19050">
            <a:solidFill>
              <a:schemeClr val="bg1"/>
            </a:solidFill>
          </a:ln>
        </p:spPr>
        <p:txBody>
          <a:bodyPr anchor="b">
            <a:normAutofit/>
          </a:bodyPr>
          <a:lstStyle>
            <a:lvl1pPr marL="0" indent="0">
              <a:buNone/>
              <a:defRPr sz="4500" b="1">
                <a:solidFill>
                  <a:schemeClr val="bg1"/>
                </a:solidFill>
                <a:latin typeface="Arial" panose="020B0604020202020204" pitchFamily="34" charset="0"/>
                <a:cs typeface="Arial" panose="020B0604020202020204" pitchFamily="34" charset="0"/>
              </a:defRPr>
            </a:lvl1pPr>
          </a:lstStyle>
          <a:p>
            <a:pPr lvl="0"/>
            <a:r>
              <a:rPr lang="en-GB" dirty="0"/>
              <a:t>PRESENTATION</a:t>
            </a:r>
          </a:p>
        </p:txBody>
      </p:sp>
      <p:pic>
        <p:nvPicPr>
          <p:cNvPr id="10" name="Graphic 9">
            <a:extLst>
              <a:ext uri="{FF2B5EF4-FFF2-40B4-BE49-F238E27FC236}">
                <a16:creationId xmlns:a16="http://schemas.microsoft.com/office/drawing/2014/main" id="{19E71108-0D43-3C5A-DC4C-C9EF6B97DB70}"/>
              </a:ext>
            </a:extLst>
          </p:cNvPr>
          <p:cNvPicPr>
            <a:picLocks noChangeAspect="1"/>
          </p:cNvPicPr>
          <p:nvPr userDrawn="1"/>
        </p:nvPicPr>
        <p:blipFill>
          <a:blip r:embed="rId4">
            <a:extLst>
              <a:ext uri="{96DAC541-7B7A-43D3-8B79-37D633B846F1}">
                <asvg:svgBlip xmlns:asvg="http://schemas.microsoft.com/office/drawing/2016/SVG/main" r:embed="rId5"/>
              </a:ext>
            </a:extLst>
          </a:blip>
          <a:srcRect l="-3908" t="22" r="4776" b="37487"/>
          <a:stretch/>
        </p:blipFill>
        <p:spPr>
          <a:xfrm>
            <a:off x="5722374" y="2263175"/>
            <a:ext cx="6473331" cy="4607574"/>
          </a:xfrm>
          <a:prstGeom prst="rect">
            <a:avLst/>
          </a:prstGeom>
        </p:spPr>
      </p:pic>
      <p:pic>
        <p:nvPicPr>
          <p:cNvPr id="12" name="Graphic 11">
            <a:extLst>
              <a:ext uri="{FF2B5EF4-FFF2-40B4-BE49-F238E27FC236}">
                <a16:creationId xmlns:a16="http://schemas.microsoft.com/office/drawing/2014/main" id="{476F2D86-C35D-1426-530D-576A8F65D1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323759" y="4598918"/>
            <a:ext cx="1553073" cy="1729088"/>
          </a:xfrm>
          <a:prstGeom prst="rect">
            <a:avLst/>
          </a:prstGeom>
        </p:spPr>
      </p:pic>
      <p:pic>
        <p:nvPicPr>
          <p:cNvPr id="13" name="Graphic 12">
            <a:extLst>
              <a:ext uri="{FF2B5EF4-FFF2-40B4-BE49-F238E27FC236}">
                <a16:creationId xmlns:a16="http://schemas.microsoft.com/office/drawing/2014/main" id="{B3F98256-74AE-2601-EC60-6BDAA1E9DB8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47026" y="3802706"/>
            <a:ext cx="1133634" cy="1262112"/>
          </a:xfrm>
          <a:prstGeom prst="rect">
            <a:avLst/>
          </a:prstGeom>
        </p:spPr>
      </p:pic>
      <p:pic>
        <p:nvPicPr>
          <p:cNvPr id="14" name="Graphic 13">
            <a:extLst>
              <a:ext uri="{FF2B5EF4-FFF2-40B4-BE49-F238E27FC236}">
                <a16:creationId xmlns:a16="http://schemas.microsoft.com/office/drawing/2014/main" id="{162F5026-A82A-FE96-9DA5-71234BEE865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51142" y="1339899"/>
            <a:ext cx="1361569" cy="1515881"/>
          </a:xfrm>
          <a:prstGeom prst="rect">
            <a:avLst/>
          </a:prstGeom>
        </p:spPr>
      </p:pic>
      <p:pic>
        <p:nvPicPr>
          <p:cNvPr id="15" name="Graphic 14">
            <a:extLst>
              <a:ext uri="{FF2B5EF4-FFF2-40B4-BE49-F238E27FC236}">
                <a16:creationId xmlns:a16="http://schemas.microsoft.com/office/drawing/2014/main" id="{DEC26702-705B-05E1-E74C-FC714EC1499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38932" y="2855780"/>
            <a:ext cx="873933" cy="972979"/>
          </a:xfrm>
          <a:prstGeom prst="rect">
            <a:avLst/>
          </a:prstGeom>
        </p:spPr>
      </p:pic>
      <p:pic>
        <p:nvPicPr>
          <p:cNvPr id="16" name="Graphic 15">
            <a:extLst>
              <a:ext uri="{FF2B5EF4-FFF2-40B4-BE49-F238E27FC236}">
                <a16:creationId xmlns:a16="http://schemas.microsoft.com/office/drawing/2014/main" id="{4174AF77-25B2-E455-3CC8-E8D7CF66E47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624085" y="744966"/>
            <a:ext cx="534371" cy="594933"/>
          </a:xfrm>
          <a:prstGeom prst="rect">
            <a:avLst/>
          </a:prstGeom>
        </p:spPr>
      </p:pic>
    </p:spTree>
    <p:extLst>
      <p:ext uri="{BB962C8B-B14F-4D97-AF65-F5344CB8AC3E}">
        <p14:creationId xmlns:p14="http://schemas.microsoft.com/office/powerpoint/2010/main" val="397912512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vest NI_Two Column Shaded Tables_Corporate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4" name="Text Placeholder 87">
            <a:extLst>
              <a:ext uri="{FF2B5EF4-FFF2-40B4-BE49-F238E27FC236}">
                <a16:creationId xmlns:a16="http://schemas.microsoft.com/office/drawing/2014/main" id="{DD87BDC0-C432-F80B-6054-644DA69C1290}"/>
              </a:ext>
            </a:extLst>
          </p:cNvPr>
          <p:cNvSpPr>
            <a:spLocks noGrp="1"/>
          </p:cNvSpPr>
          <p:nvPr>
            <p:ph type="body" sz="quarter" idx="11" hasCustomPrompt="1"/>
          </p:nvPr>
        </p:nvSpPr>
        <p:spPr>
          <a:xfrm>
            <a:off x="697065" y="1669816"/>
            <a:ext cx="4678958" cy="281975"/>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Two column table title (Blue, left aligned)</a:t>
            </a:r>
          </a:p>
        </p:txBody>
      </p: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678958"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Two column table title (Green, left aligned)</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697066" y="2023289"/>
            <a:ext cx="467895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25E9A6-162E-2156-66C6-5633240975E3}"/>
              </a:ext>
            </a:extLst>
          </p:cNvPr>
          <p:cNvCxnSpPr>
            <a:cxnSpLocks/>
          </p:cNvCxnSpPr>
          <p:nvPr userDrawn="1"/>
        </p:nvCxnSpPr>
        <p:spPr>
          <a:xfrm flipH="1">
            <a:off x="5764363" y="2031141"/>
            <a:ext cx="4678958"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F867257F-65FD-0299-3120-ED6F75A7BCA8}"/>
              </a:ext>
            </a:extLst>
          </p:cNvPr>
          <p:cNvGraphicFramePr>
            <a:graphicFrameLocks noGrp="1"/>
          </p:cNvGraphicFramePr>
          <p:nvPr userDrawn="1">
            <p:extLst>
              <p:ext uri="{D42A27DB-BD31-4B8C-83A1-F6EECF244321}">
                <p14:modId xmlns:p14="http://schemas.microsoft.com/office/powerpoint/2010/main" val="2070459097"/>
              </p:ext>
            </p:extLst>
          </p:nvPr>
        </p:nvGraphicFramePr>
        <p:xfrm>
          <a:off x="5764362" y="2220661"/>
          <a:ext cx="4678960" cy="3304656"/>
        </p:xfrm>
        <a:graphic>
          <a:graphicData uri="http://schemas.openxmlformats.org/drawingml/2006/table">
            <a:tbl>
              <a:tblPr firstRow="1" bandRow="1">
                <a:tableStyleId>{5C22544A-7EE6-4342-B048-85BDC9FD1C3A}</a:tableStyleId>
              </a:tblPr>
              <a:tblGrid>
                <a:gridCol w="2339480">
                  <a:extLst>
                    <a:ext uri="{9D8B030D-6E8A-4147-A177-3AD203B41FA5}">
                      <a16:colId xmlns:a16="http://schemas.microsoft.com/office/drawing/2014/main" val="1689517233"/>
                    </a:ext>
                  </a:extLst>
                </a:gridCol>
                <a:gridCol w="2339480">
                  <a:extLst>
                    <a:ext uri="{9D8B030D-6E8A-4147-A177-3AD203B41FA5}">
                      <a16:colId xmlns:a16="http://schemas.microsoft.com/office/drawing/2014/main" val="2845296968"/>
                    </a:ext>
                  </a:extLst>
                </a:gridCol>
              </a:tblGrid>
              <a:tr h="413082">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solidFill>
                  </a:tcPr>
                </a:tc>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solidFill>
                  </a:tcPr>
                </a:tc>
                <a:extLst>
                  <a:ext uri="{0D108BD9-81ED-4DB2-BD59-A6C34878D82A}">
                    <a16:rowId xmlns:a16="http://schemas.microsoft.com/office/drawing/2014/main" val="1000915481"/>
                  </a:ext>
                </a:extLst>
              </a:tr>
              <a:tr h="413082">
                <a:tc>
                  <a:txBody>
                    <a:bodyPr/>
                    <a:lstStyle/>
                    <a:p>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3843604191"/>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extLst>
                  <a:ext uri="{0D108BD9-81ED-4DB2-BD59-A6C34878D82A}">
                    <a16:rowId xmlns:a16="http://schemas.microsoft.com/office/drawing/2014/main" val="2864251292"/>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1927410857"/>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extLst>
                  <a:ext uri="{0D108BD9-81ED-4DB2-BD59-A6C34878D82A}">
                    <a16:rowId xmlns:a16="http://schemas.microsoft.com/office/drawing/2014/main" val="3452229320"/>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1481895070"/>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extLst>
                  <a:ext uri="{0D108BD9-81ED-4DB2-BD59-A6C34878D82A}">
                    <a16:rowId xmlns:a16="http://schemas.microsoft.com/office/drawing/2014/main" val="3652125926"/>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2943899388"/>
                  </a:ext>
                </a:extLst>
              </a:tr>
            </a:tbl>
          </a:graphicData>
        </a:graphic>
      </p:graphicFrame>
      <p:graphicFrame>
        <p:nvGraphicFramePr>
          <p:cNvPr id="19" name="Table 18">
            <a:extLst>
              <a:ext uri="{FF2B5EF4-FFF2-40B4-BE49-F238E27FC236}">
                <a16:creationId xmlns:a16="http://schemas.microsoft.com/office/drawing/2014/main" id="{8561D393-1A00-E2B8-6D6D-A4579BAE11BB}"/>
              </a:ext>
            </a:extLst>
          </p:cNvPr>
          <p:cNvGraphicFramePr>
            <a:graphicFrameLocks noGrp="1"/>
          </p:cNvGraphicFramePr>
          <p:nvPr userDrawn="1">
            <p:extLst>
              <p:ext uri="{D42A27DB-BD31-4B8C-83A1-F6EECF244321}">
                <p14:modId xmlns:p14="http://schemas.microsoft.com/office/powerpoint/2010/main" val="2790143989"/>
              </p:ext>
            </p:extLst>
          </p:nvPr>
        </p:nvGraphicFramePr>
        <p:xfrm>
          <a:off x="697063" y="2223336"/>
          <a:ext cx="4678960" cy="3304632"/>
        </p:xfrm>
        <a:graphic>
          <a:graphicData uri="http://schemas.openxmlformats.org/drawingml/2006/table">
            <a:tbl>
              <a:tblPr firstRow="1" bandRow="1">
                <a:tableStyleId>{5C22544A-7EE6-4342-B048-85BDC9FD1C3A}</a:tableStyleId>
              </a:tblPr>
              <a:tblGrid>
                <a:gridCol w="2339480">
                  <a:extLst>
                    <a:ext uri="{9D8B030D-6E8A-4147-A177-3AD203B41FA5}">
                      <a16:colId xmlns:a16="http://schemas.microsoft.com/office/drawing/2014/main" val="1689517233"/>
                    </a:ext>
                  </a:extLst>
                </a:gridCol>
                <a:gridCol w="2339480">
                  <a:extLst>
                    <a:ext uri="{9D8B030D-6E8A-4147-A177-3AD203B41FA5}">
                      <a16:colId xmlns:a16="http://schemas.microsoft.com/office/drawing/2014/main" val="2845296968"/>
                    </a:ext>
                  </a:extLst>
                </a:gridCol>
              </a:tblGrid>
              <a:tr h="413079">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solidFill>
                  </a:tcPr>
                </a:tc>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solidFill>
                  </a:tcPr>
                </a:tc>
                <a:extLst>
                  <a:ext uri="{0D108BD9-81ED-4DB2-BD59-A6C34878D82A}">
                    <a16:rowId xmlns:a16="http://schemas.microsoft.com/office/drawing/2014/main" val="1000915481"/>
                  </a:ext>
                </a:extLst>
              </a:tr>
              <a:tr h="413079">
                <a:tc>
                  <a:txBody>
                    <a:bodyPr/>
                    <a:lstStyle/>
                    <a:p>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3843604191"/>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extLst>
                  <a:ext uri="{0D108BD9-81ED-4DB2-BD59-A6C34878D82A}">
                    <a16:rowId xmlns:a16="http://schemas.microsoft.com/office/drawing/2014/main" val="2864251292"/>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1927410857"/>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extLst>
                  <a:ext uri="{0D108BD9-81ED-4DB2-BD59-A6C34878D82A}">
                    <a16:rowId xmlns:a16="http://schemas.microsoft.com/office/drawing/2014/main" val="345222932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148189507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extLst>
                  <a:ext uri="{0D108BD9-81ED-4DB2-BD59-A6C34878D82A}">
                    <a16:rowId xmlns:a16="http://schemas.microsoft.com/office/drawing/2014/main" val="311973671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1003929159"/>
                  </a:ext>
                </a:extLst>
              </a:tr>
            </a:tbl>
          </a:graphicData>
        </a:graphic>
      </p:graphicFrame>
      <p:pic>
        <p:nvPicPr>
          <p:cNvPr id="2" name="Graphic 1">
            <a:extLst>
              <a:ext uri="{FF2B5EF4-FFF2-40B4-BE49-F238E27FC236}">
                <a16:creationId xmlns:a16="http://schemas.microsoft.com/office/drawing/2014/main" id="{7E8D1D9A-89DB-FF28-5E96-C3A9C9DF3CC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4" name="Straight Connector 3">
            <a:extLst>
              <a:ext uri="{FF2B5EF4-FFF2-40B4-BE49-F238E27FC236}">
                <a16:creationId xmlns:a16="http://schemas.microsoft.com/office/drawing/2014/main" id="{349A68C8-1554-E62F-AF3D-EE9F62FCA03B}"/>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BC8F81B-BB27-56F6-C4B6-789EA25CD7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3137976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vest NI_Three column white cells_Corporate green">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6058BA-DC93-6470-BA9A-9AAC2C7BFF9F}"/>
              </a:ext>
            </a:extLst>
          </p:cNvPr>
          <p:cNvGraphicFramePr>
            <a:graphicFrameLocks noGrp="1"/>
          </p:cNvGraphicFramePr>
          <p:nvPr userDrawn="1">
            <p:extLst>
              <p:ext uri="{D42A27DB-BD31-4B8C-83A1-F6EECF244321}">
                <p14:modId xmlns:p14="http://schemas.microsoft.com/office/powerpoint/2010/main" val="3508203303"/>
              </p:ext>
            </p:extLst>
          </p:nvPr>
        </p:nvGraphicFramePr>
        <p:xfrm>
          <a:off x="680443" y="2215516"/>
          <a:ext cx="4678959" cy="3333084"/>
        </p:xfrm>
        <a:graphic>
          <a:graphicData uri="http://schemas.openxmlformats.org/drawingml/2006/table">
            <a:tbl>
              <a:tblPr firstRow="1" bandRow="1">
                <a:tableStyleId>{0505E3EF-67EA-436B-97B2-0124C06EBD24}</a:tableStyleId>
              </a:tblPr>
              <a:tblGrid>
                <a:gridCol w="1559653">
                  <a:extLst>
                    <a:ext uri="{9D8B030D-6E8A-4147-A177-3AD203B41FA5}">
                      <a16:colId xmlns:a16="http://schemas.microsoft.com/office/drawing/2014/main" val="3634889942"/>
                    </a:ext>
                  </a:extLst>
                </a:gridCol>
                <a:gridCol w="1559653">
                  <a:extLst>
                    <a:ext uri="{9D8B030D-6E8A-4147-A177-3AD203B41FA5}">
                      <a16:colId xmlns:a16="http://schemas.microsoft.com/office/drawing/2014/main" val="1414885189"/>
                    </a:ext>
                  </a:extLst>
                </a:gridCol>
                <a:gridCol w="1559653">
                  <a:extLst>
                    <a:ext uri="{9D8B030D-6E8A-4147-A177-3AD203B41FA5}">
                      <a16:colId xmlns:a16="http://schemas.microsoft.com/office/drawing/2014/main" val="228533783"/>
                    </a:ext>
                  </a:extLst>
                </a:gridCol>
              </a:tblGrid>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00AC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00ACE9"/>
                    </a:solidFill>
                  </a:tcPr>
                </a:tc>
                <a:tc>
                  <a:txBody>
                    <a:bodyPr/>
                    <a:lstStyle/>
                    <a:p>
                      <a:pPr algn="l"/>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00ACE9"/>
                    </a:solidFill>
                  </a:tcPr>
                </a:tc>
                <a:extLst>
                  <a:ext uri="{0D108BD9-81ED-4DB2-BD59-A6C34878D82A}">
                    <a16:rowId xmlns:a16="http://schemas.microsoft.com/office/drawing/2014/main" val="3185172730"/>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070638"/>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721492"/>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966307"/>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97838"/>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463322"/>
                  </a:ext>
                </a:extLst>
              </a:tr>
            </a:tbl>
          </a:graphicData>
        </a:graphic>
      </p:graphicFrame>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338200"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4" name="Text Placeholder 87">
            <a:extLst>
              <a:ext uri="{FF2B5EF4-FFF2-40B4-BE49-F238E27FC236}">
                <a16:creationId xmlns:a16="http://schemas.microsoft.com/office/drawing/2014/main" id="{DD87BDC0-C432-F80B-6054-644DA69C1290}"/>
              </a:ext>
            </a:extLst>
          </p:cNvPr>
          <p:cNvSpPr>
            <a:spLocks noGrp="1"/>
          </p:cNvSpPr>
          <p:nvPr>
            <p:ph type="body" sz="quarter" idx="11" hasCustomPrompt="1"/>
          </p:nvPr>
        </p:nvSpPr>
        <p:spPr>
          <a:xfrm>
            <a:off x="697065" y="1669816"/>
            <a:ext cx="4678958" cy="281975"/>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Three column table title (Blue, left aligned)</a:t>
            </a:r>
          </a:p>
        </p:txBody>
      </p: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678958"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Three column table title (Green, left aligned)</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697066" y="2023289"/>
            <a:ext cx="467895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25E9A6-162E-2156-66C6-5633240975E3}"/>
              </a:ext>
            </a:extLst>
          </p:cNvPr>
          <p:cNvCxnSpPr>
            <a:cxnSpLocks/>
          </p:cNvCxnSpPr>
          <p:nvPr userDrawn="1"/>
        </p:nvCxnSpPr>
        <p:spPr>
          <a:xfrm flipH="1">
            <a:off x="5764363" y="2031141"/>
            <a:ext cx="4678958"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8B24822-33A6-A294-2B9B-96907693FCC3}"/>
              </a:ext>
            </a:extLst>
          </p:cNvPr>
          <p:cNvGraphicFramePr>
            <a:graphicFrameLocks noGrp="1"/>
          </p:cNvGraphicFramePr>
          <p:nvPr userDrawn="1">
            <p:extLst>
              <p:ext uri="{D42A27DB-BD31-4B8C-83A1-F6EECF244321}">
                <p14:modId xmlns:p14="http://schemas.microsoft.com/office/powerpoint/2010/main" val="1237427441"/>
              </p:ext>
            </p:extLst>
          </p:nvPr>
        </p:nvGraphicFramePr>
        <p:xfrm>
          <a:off x="5764362" y="2215516"/>
          <a:ext cx="4678959" cy="3333084"/>
        </p:xfrm>
        <a:graphic>
          <a:graphicData uri="http://schemas.openxmlformats.org/drawingml/2006/table">
            <a:tbl>
              <a:tblPr firstRow="1" bandRow="1">
                <a:tableStyleId>{0505E3EF-67EA-436B-97B2-0124C06EBD24}</a:tableStyleId>
              </a:tblPr>
              <a:tblGrid>
                <a:gridCol w="1559653">
                  <a:extLst>
                    <a:ext uri="{9D8B030D-6E8A-4147-A177-3AD203B41FA5}">
                      <a16:colId xmlns:a16="http://schemas.microsoft.com/office/drawing/2014/main" val="3634889942"/>
                    </a:ext>
                  </a:extLst>
                </a:gridCol>
                <a:gridCol w="1559653">
                  <a:extLst>
                    <a:ext uri="{9D8B030D-6E8A-4147-A177-3AD203B41FA5}">
                      <a16:colId xmlns:a16="http://schemas.microsoft.com/office/drawing/2014/main" val="1414885189"/>
                    </a:ext>
                  </a:extLst>
                </a:gridCol>
                <a:gridCol w="1559653">
                  <a:extLst>
                    <a:ext uri="{9D8B030D-6E8A-4147-A177-3AD203B41FA5}">
                      <a16:colId xmlns:a16="http://schemas.microsoft.com/office/drawing/2014/main" val="228533783"/>
                    </a:ext>
                  </a:extLst>
                </a:gridCol>
              </a:tblGrid>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65B3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65B32E"/>
                    </a:solidFill>
                  </a:tcPr>
                </a:tc>
                <a:tc>
                  <a:txBody>
                    <a:bodyPr/>
                    <a:lstStyle/>
                    <a:p>
                      <a:pPr algn="l"/>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65B32E"/>
                    </a:solidFill>
                  </a:tcPr>
                </a:tc>
                <a:extLst>
                  <a:ext uri="{0D108BD9-81ED-4DB2-BD59-A6C34878D82A}">
                    <a16:rowId xmlns:a16="http://schemas.microsoft.com/office/drawing/2014/main" val="3185172730"/>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070638"/>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721492"/>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966307"/>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97838"/>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463322"/>
                  </a:ext>
                </a:extLst>
              </a:tr>
            </a:tbl>
          </a:graphicData>
        </a:graphic>
      </p:graphicFrame>
      <p:pic>
        <p:nvPicPr>
          <p:cNvPr id="4" name="Graphic 3">
            <a:extLst>
              <a:ext uri="{FF2B5EF4-FFF2-40B4-BE49-F238E27FC236}">
                <a16:creationId xmlns:a16="http://schemas.microsoft.com/office/drawing/2014/main" id="{D61A3150-1ADC-43FC-C80D-BE066E8B21D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C7F22003-3093-E5AC-47C1-F4DC1F663111}"/>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913DB60-3975-A933-A23B-A231585885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2494645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vest NI_Bar chart_Corporat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C105248-8147-0746-E08D-0E1EA9D810E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5" name="Straight Connector 4">
            <a:extLst>
              <a:ext uri="{FF2B5EF4-FFF2-40B4-BE49-F238E27FC236}">
                <a16:creationId xmlns:a16="http://schemas.microsoft.com/office/drawing/2014/main" id="{950D3366-A4C6-9A3F-18C6-D9D3DDC44DDA}"/>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full page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838C102-DD09-121F-2764-75C1699F7088}"/>
              </a:ext>
            </a:extLst>
          </p:cNvPr>
          <p:cNvGraphicFramePr>
            <a:graphicFrameLocks/>
          </p:cNvGraphicFramePr>
          <p:nvPr userDrawn="1">
            <p:extLst>
              <p:ext uri="{D42A27DB-BD31-4B8C-83A1-F6EECF244321}">
                <p14:modId xmlns:p14="http://schemas.microsoft.com/office/powerpoint/2010/main" val="2849889716"/>
              </p:ext>
            </p:extLst>
          </p:nvPr>
        </p:nvGraphicFramePr>
        <p:xfrm>
          <a:off x="680442" y="2199570"/>
          <a:ext cx="9746257" cy="3583642"/>
        </p:xfrm>
        <a:graphic>
          <a:graphicData uri="http://schemas.openxmlformats.org/drawingml/2006/chart">
            <c:chart xmlns:c="http://schemas.openxmlformats.org/drawingml/2006/chart" xmlns:r="http://schemas.openxmlformats.org/officeDocument/2006/relationships" r:id="rId4"/>
          </a:graphicData>
        </a:graphic>
      </p:graphicFrame>
      <p:pic>
        <p:nvPicPr>
          <p:cNvPr id="6" name="Graphic 5">
            <a:extLst>
              <a:ext uri="{FF2B5EF4-FFF2-40B4-BE49-F238E27FC236}">
                <a16:creationId xmlns:a16="http://schemas.microsoft.com/office/drawing/2014/main" id="{6E121D42-DB99-AF81-F73D-6B3AEB695ED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327483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vest NI_2 Bar charts_Corporat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6996540-F4B1-57EA-7875-B33BBDFF7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4" name="Straight Connector 3">
            <a:extLst>
              <a:ext uri="{FF2B5EF4-FFF2-40B4-BE49-F238E27FC236}">
                <a16:creationId xmlns:a16="http://schemas.microsoft.com/office/drawing/2014/main" id="{2947C9A0-BFC6-8BAA-7577-4956D2A890B2}"/>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(Green)</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5764361"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B43F9B2E-5279-1B1E-7CCE-450592C8F144}"/>
              </a:ext>
            </a:extLst>
          </p:cNvPr>
          <p:cNvGraphicFramePr>
            <a:graphicFrameLocks/>
          </p:cNvGraphicFramePr>
          <p:nvPr userDrawn="1">
            <p:extLst>
              <p:ext uri="{D42A27DB-BD31-4B8C-83A1-F6EECF244321}">
                <p14:modId xmlns:p14="http://schemas.microsoft.com/office/powerpoint/2010/main" val="2305074101"/>
              </p:ext>
            </p:extLst>
          </p:nvPr>
        </p:nvGraphicFramePr>
        <p:xfrm>
          <a:off x="697064" y="2215516"/>
          <a:ext cx="4351817" cy="3333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B144F3FD-4861-8B50-BC66-9450129744EF}"/>
              </a:ext>
            </a:extLst>
          </p:cNvPr>
          <p:cNvGraphicFramePr/>
          <p:nvPr userDrawn="1">
            <p:extLst>
              <p:ext uri="{D42A27DB-BD31-4B8C-83A1-F6EECF244321}">
                <p14:modId xmlns:p14="http://schemas.microsoft.com/office/powerpoint/2010/main" val="1291170910"/>
              </p:ext>
            </p:extLst>
          </p:nvPr>
        </p:nvGraphicFramePr>
        <p:xfrm>
          <a:off x="5764361" y="2205557"/>
          <a:ext cx="4351817" cy="333307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raphic 4">
            <a:extLst>
              <a:ext uri="{FF2B5EF4-FFF2-40B4-BE49-F238E27FC236}">
                <a16:creationId xmlns:a16="http://schemas.microsoft.com/office/drawing/2014/main" id="{565CE246-56F3-CAF8-531B-894EC55FE1A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92172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vest NI_Multi column bar charts_Corporat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E1E929B-CF22-4D10-2A27-355BD6A84934}"/>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6" name="Straight Connector 5">
            <a:extLst>
              <a:ext uri="{FF2B5EF4-FFF2-40B4-BE49-F238E27FC236}">
                <a16:creationId xmlns:a16="http://schemas.microsoft.com/office/drawing/2014/main" id="{D21CDA30-E6DC-624B-C874-0F08F4A6DA91}"/>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(Green)</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5764361"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9AEE3718-585A-B3A8-5B88-E3B5B6C2A546}"/>
              </a:ext>
            </a:extLst>
          </p:cNvPr>
          <p:cNvGraphicFramePr/>
          <p:nvPr userDrawn="1">
            <p:extLst>
              <p:ext uri="{D42A27DB-BD31-4B8C-83A1-F6EECF244321}">
                <p14:modId xmlns:p14="http://schemas.microsoft.com/office/powerpoint/2010/main" val="2504736997"/>
              </p:ext>
            </p:extLst>
          </p:nvPr>
        </p:nvGraphicFramePr>
        <p:xfrm>
          <a:off x="680442" y="2215516"/>
          <a:ext cx="4487906" cy="3437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0B4BDE18-3960-9B97-B2EC-50FCA9E01271}"/>
              </a:ext>
            </a:extLst>
          </p:cNvPr>
          <p:cNvGraphicFramePr/>
          <p:nvPr userDrawn="1">
            <p:extLst>
              <p:ext uri="{D42A27DB-BD31-4B8C-83A1-F6EECF244321}">
                <p14:modId xmlns:p14="http://schemas.microsoft.com/office/powerpoint/2010/main" val="951775335"/>
              </p:ext>
            </p:extLst>
          </p:nvPr>
        </p:nvGraphicFramePr>
        <p:xfrm>
          <a:off x="5743554" y="2271687"/>
          <a:ext cx="4372623" cy="3349008"/>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a:extLst>
              <a:ext uri="{FF2B5EF4-FFF2-40B4-BE49-F238E27FC236}">
                <a16:creationId xmlns:a16="http://schemas.microsoft.com/office/drawing/2014/main" id="{6BB6F151-A21F-2F74-E494-BC1831B471B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1321996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vest NI_Stacked column bar charts_Corporat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BF44C35-9D5F-9925-7925-644BC4593733}"/>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cxnSp>
        <p:nvCxnSpPr>
          <p:cNvPr id="4" name="Straight Connector 3">
            <a:extLst>
              <a:ext uri="{FF2B5EF4-FFF2-40B4-BE49-F238E27FC236}">
                <a16:creationId xmlns:a16="http://schemas.microsoft.com/office/drawing/2014/main" id="{27F4A08F-9CAB-43D5-A72A-751FF96337CC}"/>
              </a:ext>
            </a:extLst>
          </p:cNvPr>
          <p:cNvCxnSpPr>
            <a:cxnSpLocks/>
          </p:cNvCxnSpPr>
          <p:nvPr userDrawn="1"/>
        </p:nvCxnSpPr>
        <p:spPr>
          <a:xfrm flipH="1">
            <a:off x="1630017" y="6357208"/>
            <a:ext cx="10257735" cy="0"/>
          </a:xfrm>
          <a:prstGeom prst="line">
            <a:avLst/>
          </a:prstGeom>
          <a:ln w="9525">
            <a:solidFill>
              <a:srgbClr val="65B32E">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65B32E"/>
            </a:solidFill>
          </a:ln>
        </p:spPr>
        <p:style>
          <a:lnRef idx="2">
            <a:schemeClr val="accent1"/>
          </a:lnRef>
          <a:fillRef idx="0">
            <a:schemeClr val="accent1"/>
          </a:fillRef>
          <a:effectRef idx="1">
            <a:schemeClr val="accent1"/>
          </a:effectRef>
          <a:fontRef idx="minor">
            <a:schemeClr val="tx1"/>
          </a:fontRef>
        </p:style>
      </p:cxn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Stacked Bar Graph Title (Green)</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5764361"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Stacked Bar Graph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3EE440C2-25F6-4B8C-A052-EB428E7F9B46}"/>
              </a:ext>
            </a:extLst>
          </p:cNvPr>
          <p:cNvGraphicFramePr/>
          <p:nvPr userDrawn="1">
            <p:extLst>
              <p:ext uri="{D42A27DB-BD31-4B8C-83A1-F6EECF244321}">
                <p14:modId xmlns:p14="http://schemas.microsoft.com/office/powerpoint/2010/main" val="2238234501"/>
              </p:ext>
            </p:extLst>
          </p:nvPr>
        </p:nvGraphicFramePr>
        <p:xfrm>
          <a:off x="680442" y="2271688"/>
          <a:ext cx="4348562" cy="3330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1C5323EB-7FB2-6ECA-1DE3-5DA90BE385C2}"/>
              </a:ext>
            </a:extLst>
          </p:cNvPr>
          <p:cNvGraphicFramePr/>
          <p:nvPr userDrawn="1">
            <p:extLst>
              <p:ext uri="{D42A27DB-BD31-4B8C-83A1-F6EECF244321}">
                <p14:modId xmlns:p14="http://schemas.microsoft.com/office/powerpoint/2010/main" val="3192269916"/>
              </p:ext>
            </p:extLst>
          </p:nvPr>
        </p:nvGraphicFramePr>
        <p:xfrm>
          <a:off x="5764361" y="2318355"/>
          <a:ext cx="4348562" cy="3330584"/>
        </p:xfrm>
        <a:graphic>
          <a:graphicData uri="http://schemas.openxmlformats.org/drawingml/2006/chart">
            <c:chart xmlns:c="http://schemas.openxmlformats.org/drawingml/2006/chart" xmlns:r="http://schemas.openxmlformats.org/officeDocument/2006/relationships" r:id="rId5"/>
          </a:graphicData>
        </a:graphic>
      </p:graphicFrame>
      <p:pic>
        <p:nvPicPr>
          <p:cNvPr id="6" name="Graphic 5">
            <a:extLst>
              <a:ext uri="{FF2B5EF4-FFF2-40B4-BE49-F238E27FC236}">
                <a16:creationId xmlns:a16="http://schemas.microsoft.com/office/drawing/2014/main" id="{69DE2062-FB46-0495-4C12-44D08EA1AD6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951468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vest NI_White slide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BE36D0EA-F963-B29D-0BB2-D43B2DAB8C45}"/>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69ADE4-E459-25D4-EE3A-850C101D0F98}"/>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pic>
        <p:nvPicPr>
          <p:cNvPr id="2" name="Graphic 1">
            <a:extLst>
              <a:ext uri="{FF2B5EF4-FFF2-40B4-BE49-F238E27FC236}">
                <a16:creationId xmlns:a16="http://schemas.microsoft.com/office/drawing/2014/main" id="{52EDFA58-9345-8DAA-5A51-2AB8720EAE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3730109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vest NI_White single line title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0" name="Text Placeholder 87">
            <a:extLst>
              <a:ext uri="{FF2B5EF4-FFF2-40B4-BE49-F238E27FC236}">
                <a16:creationId xmlns:a16="http://schemas.microsoft.com/office/drawing/2014/main" id="{399A32A6-BE50-B5E0-767C-D54D154C052A}"/>
              </a:ext>
            </a:extLst>
          </p:cNvPr>
          <p:cNvSpPr>
            <a:spLocks noGrp="1"/>
          </p:cNvSpPr>
          <p:nvPr>
            <p:ph type="body" sz="quarter" idx="1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CD97302C-E3ED-28ED-3DED-B7C062CFB9A0}"/>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C8CD36C0-1C2A-B06F-5010-488C494E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859727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vest NI_White title + copy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2" y="1881617"/>
            <a:ext cx="9338201"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54B5B6E8-4F62-8D93-C800-E0F5992EF97E}"/>
              </a:ext>
            </a:extLst>
          </p:cNvPr>
          <p:cNvSpPr>
            <a:spLocks noGrp="1"/>
          </p:cNvSpPr>
          <p:nvPr>
            <p:ph type="body" sz="quarter" idx="10" hasCustomPrompt="1"/>
          </p:nvPr>
        </p:nvSpPr>
        <p:spPr>
          <a:xfrm>
            <a:off x="680443" y="628356"/>
            <a:ext cx="9338200" cy="568653"/>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1B71E303-EF44-C5B9-1C64-37BB8F163E8B}"/>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9C9E7464-4403-4BDB-2883-2BA44A0EC2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82546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vest NI_White title + copy + image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3" y="1880179"/>
            <a:ext cx="5730296"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83997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sp>
        <p:nvSpPr>
          <p:cNvPr id="15" name="Text Placeholder 87">
            <a:extLst>
              <a:ext uri="{FF2B5EF4-FFF2-40B4-BE49-F238E27FC236}">
                <a16:creationId xmlns:a16="http://schemas.microsoft.com/office/drawing/2014/main" id="{233C5885-DE8E-CEE1-A6B4-770369E30395}"/>
              </a:ext>
            </a:extLst>
          </p:cNvPr>
          <p:cNvSpPr>
            <a:spLocks noGrp="1"/>
          </p:cNvSpPr>
          <p:nvPr>
            <p:ph type="body" sz="quarter" idx="10" hasCustomPrompt="1"/>
          </p:nvPr>
        </p:nvSpPr>
        <p:spPr>
          <a:xfrm>
            <a:off x="680443" y="628356"/>
            <a:ext cx="5730296" cy="568849"/>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6" name="Straight Connector 15">
            <a:extLst>
              <a:ext uri="{FF2B5EF4-FFF2-40B4-BE49-F238E27FC236}">
                <a16:creationId xmlns:a16="http://schemas.microsoft.com/office/drawing/2014/main" id="{674E162D-D33A-6223-4835-F40162AA43C4}"/>
              </a:ext>
            </a:extLst>
          </p:cNvPr>
          <p:cNvCxnSpPr>
            <a:cxnSpLocks/>
          </p:cNvCxnSpPr>
          <p:nvPr userDrawn="1"/>
        </p:nvCxnSpPr>
        <p:spPr>
          <a:xfrm>
            <a:off x="680443" y="1278782"/>
            <a:ext cx="573029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0A66193F-87CA-7F36-F3EE-176ED6328A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137822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vest NI_Cover Slide no image and partner logo_Corporate blue">
    <p:bg>
      <p:bgPr>
        <a:solidFill>
          <a:srgbClr val="00ACE9"/>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B97A30C-4246-5CDE-33E7-CDAD1BD2966C}"/>
              </a:ext>
            </a:extLst>
          </p:cNvPr>
          <p:cNvPicPr>
            <a:picLocks noChangeAspect="1"/>
          </p:cNvPicPr>
          <p:nvPr userDrawn="1"/>
        </p:nvPicPr>
        <p:blipFill>
          <a:blip r:embed="rId2">
            <a:extLst>
              <a:ext uri="{96DAC541-7B7A-43D3-8B79-37D633B846F1}">
                <asvg:svgBlip xmlns:asvg="http://schemas.microsoft.com/office/drawing/2016/SVG/main" r:embed="rId3"/>
              </a:ext>
            </a:extLst>
          </a:blip>
          <a:srcRect b="7139"/>
          <a:stretch/>
        </p:blipFill>
        <p:spPr>
          <a:xfrm flipH="1">
            <a:off x="10233610" y="4653077"/>
            <a:ext cx="1958390" cy="2204923"/>
          </a:xfrm>
          <a:prstGeom prst="rect">
            <a:avLst/>
          </a:prstGeom>
        </p:spPr>
      </p:pic>
      <p:sp>
        <p:nvSpPr>
          <p:cNvPr id="25" name="Title 1">
            <a:extLst>
              <a:ext uri="{FF2B5EF4-FFF2-40B4-BE49-F238E27FC236}">
                <a16:creationId xmlns:a16="http://schemas.microsoft.com/office/drawing/2014/main" id="{CA65E3E0-AB00-C48C-248D-F15099C6FE64}"/>
              </a:ext>
            </a:extLst>
          </p:cNvPr>
          <p:cNvSpPr>
            <a:spLocks noGrp="1"/>
          </p:cNvSpPr>
          <p:nvPr>
            <p:ph type="ctrTitle" hasCustomPrompt="1"/>
          </p:nvPr>
        </p:nvSpPr>
        <p:spPr>
          <a:xfrm>
            <a:off x="891701" y="1874265"/>
            <a:ext cx="4584423" cy="684000"/>
          </a:xfrm>
        </p:spPr>
        <p:txBody>
          <a:bodyPr anchor="b">
            <a:normAutofit/>
          </a:bodyPr>
          <a:lstStyle>
            <a:lvl1pPr algn="l">
              <a:lnSpc>
                <a:spcPct val="100000"/>
              </a:lnSpc>
              <a:defRPr sz="4500" b="0">
                <a:solidFill>
                  <a:schemeClr val="bg1"/>
                </a:solidFill>
                <a:latin typeface="Arial" panose="020B0604020202020204" pitchFamily="34" charset="0"/>
                <a:cs typeface="Arial" panose="020B0604020202020204" pitchFamily="34" charset="0"/>
              </a:defRPr>
            </a:lvl1pPr>
          </a:lstStyle>
          <a:p>
            <a:r>
              <a:rPr lang="en-GB" dirty="0"/>
              <a:t>COVER SLIDE</a:t>
            </a:r>
            <a:endParaRPr lang="en-US" dirty="0"/>
          </a:p>
        </p:txBody>
      </p:sp>
      <p:sp>
        <p:nvSpPr>
          <p:cNvPr id="26" name="Text Placeholder 13">
            <a:extLst>
              <a:ext uri="{FF2B5EF4-FFF2-40B4-BE49-F238E27FC236}">
                <a16:creationId xmlns:a16="http://schemas.microsoft.com/office/drawing/2014/main" id="{B035D3FB-CE50-E7E7-13DA-3FAD170DD82A}"/>
              </a:ext>
            </a:extLst>
          </p:cNvPr>
          <p:cNvSpPr>
            <a:spLocks noGrp="1"/>
          </p:cNvSpPr>
          <p:nvPr>
            <p:ph type="body" sz="quarter" idx="11" hasCustomPrompt="1"/>
          </p:nvPr>
        </p:nvSpPr>
        <p:spPr>
          <a:xfrm>
            <a:off x="891702" y="1134181"/>
            <a:ext cx="4584424" cy="730107"/>
          </a:xfrm>
          <a:prstGeom prst="rect">
            <a:avLst/>
          </a:prstGeom>
          <a:solidFill>
            <a:srgbClr val="00ACE9"/>
          </a:solidFill>
          <a:ln w="19050">
            <a:solidFill>
              <a:schemeClr val="bg1"/>
            </a:solidFill>
          </a:ln>
        </p:spPr>
        <p:txBody>
          <a:bodyPr anchor="b">
            <a:normAutofit/>
          </a:bodyPr>
          <a:lstStyle>
            <a:lvl1pPr marL="0" indent="0">
              <a:buNone/>
              <a:defRPr sz="4500" b="1">
                <a:solidFill>
                  <a:schemeClr val="bg1"/>
                </a:solidFill>
                <a:latin typeface="Arial" panose="020B0604020202020204" pitchFamily="34" charset="0"/>
                <a:cs typeface="Arial" panose="020B0604020202020204" pitchFamily="34" charset="0"/>
              </a:defRPr>
            </a:lvl1pPr>
          </a:lstStyle>
          <a:p>
            <a:pPr lvl="0"/>
            <a:r>
              <a:rPr lang="en-GB" dirty="0"/>
              <a:t>PRESENTATION</a:t>
            </a:r>
          </a:p>
        </p:txBody>
      </p:sp>
      <p:sp>
        <p:nvSpPr>
          <p:cNvPr id="13" name="Picture Placeholder 15">
            <a:extLst>
              <a:ext uri="{FF2B5EF4-FFF2-40B4-BE49-F238E27FC236}">
                <a16:creationId xmlns:a16="http://schemas.microsoft.com/office/drawing/2014/main" id="{3FBC526C-B38D-92FD-A711-3049083A925A}"/>
              </a:ext>
            </a:extLst>
          </p:cNvPr>
          <p:cNvSpPr>
            <a:spLocks noGrp="1"/>
          </p:cNvSpPr>
          <p:nvPr>
            <p:ph type="pic" sz="quarter" idx="15" hasCustomPrompt="1"/>
          </p:nvPr>
        </p:nvSpPr>
        <p:spPr>
          <a:xfrm>
            <a:off x="10563856" y="5541817"/>
            <a:ext cx="1489599" cy="1149928"/>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3" name="Graphic 2">
            <a:extLst>
              <a:ext uri="{FF2B5EF4-FFF2-40B4-BE49-F238E27FC236}">
                <a16:creationId xmlns:a16="http://schemas.microsoft.com/office/drawing/2014/main" id="{A8058245-53C8-AD43-55F4-F59FE1851D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70566" y="0"/>
            <a:ext cx="2921434" cy="1800000"/>
          </a:xfrm>
          <a:prstGeom prst="rect">
            <a:avLst/>
          </a:prstGeom>
        </p:spPr>
      </p:pic>
      <p:pic>
        <p:nvPicPr>
          <p:cNvPr id="8" name="Graphic 7">
            <a:extLst>
              <a:ext uri="{FF2B5EF4-FFF2-40B4-BE49-F238E27FC236}">
                <a16:creationId xmlns:a16="http://schemas.microsoft.com/office/drawing/2014/main" id="{8530E51F-BF96-FA72-FE88-70EEE65A69E9}"/>
              </a:ext>
            </a:extLst>
          </p:cNvPr>
          <p:cNvPicPr>
            <a:picLocks noChangeAspect="1"/>
          </p:cNvPicPr>
          <p:nvPr userDrawn="1"/>
        </p:nvPicPr>
        <p:blipFill>
          <a:blip r:embed="rId6">
            <a:extLst>
              <a:ext uri="{96DAC541-7B7A-43D3-8B79-37D633B846F1}">
                <asvg:svgBlip xmlns:asvg="http://schemas.microsoft.com/office/drawing/2016/SVG/main" r:embed="rId7"/>
              </a:ext>
            </a:extLst>
          </a:blip>
          <a:srcRect l="-3908" t="22" r="4776" b="37487"/>
          <a:stretch/>
        </p:blipFill>
        <p:spPr>
          <a:xfrm>
            <a:off x="5722374" y="2263175"/>
            <a:ext cx="6473331" cy="4607574"/>
          </a:xfrm>
          <a:prstGeom prst="rect">
            <a:avLst/>
          </a:prstGeom>
        </p:spPr>
      </p:pic>
      <p:pic>
        <p:nvPicPr>
          <p:cNvPr id="9" name="Graphic 8">
            <a:extLst>
              <a:ext uri="{FF2B5EF4-FFF2-40B4-BE49-F238E27FC236}">
                <a16:creationId xmlns:a16="http://schemas.microsoft.com/office/drawing/2014/main" id="{A4183E64-CD9D-8025-41A9-97A1199BAE8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323759" y="4598918"/>
            <a:ext cx="1553073" cy="1729088"/>
          </a:xfrm>
          <a:prstGeom prst="rect">
            <a:avLst/>
          </a:prstGeom>
        </p:spPr>
      </p:pic>
      <p:pic>
        <p:nvPicPr>
          <p:cNvPr id="11" name="Graphic 10">
            <a:extLst>
              <a:ext uri="{FF2B5EF4-FFF2-40B4-BE49-F238E27FC236}">
                <a16:creationId xmlns:a16="http://schemas.microsoft.com/office/drawing/2014/main" id="{03931149-F720-047C-0D1D-8B1556721C8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47026" y="3802706"/>
            <a:ext cx="1133634" cy="1262112"/>
          </a:xfrm>
          <a:prstGeom prst="rect">
            <a:avLst/>
          </a:prstGeom>
        </p:spPr>
      </p:pic>
      <p:pic>
        <p:nvPicPr>
          <p:cNvPr id="12" name="Graphic 11">
            <a:extLst>
              <a:ext uri="{FF2B5EF4-FFF2-40B4-BE49-F238E27FC236}">
                <a16:creationId xmlns:a16="http://schemas.microsoft.com/office/drawing/2014/main" id="{DF50390C-CEE6-1F70-1FC8-67D136C1BB2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51142" y="1339899"/>
            <a:ext cx="1361569" cy="1515881"/>
          </a:xfrm>
          <a:prstGeom prst="rect">
            <a:avLst/>
          </a:prstGeom>
        </p:spPr>
      </p:pic>
      <p:pic>
        <p:nvPicPr>
          <p:cNvPr id="15" name="Graphic 14">
            <a:extLst>
              <a:ext uri="{FF2B5EF4-FFF2-40B4-BE49-F238E27FC236}">
                <a16:creationId xmlns:a16="http://schemas.microsoft.com/office/drawing/2014/main" id="{AB93837F-09C6-2474-413D-7976ED75256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38932" y="2855780"/>
            <a:ext cx="873933" cy="972979"/>
          </a:xfrm>
          <a:prstGeom prst="rect">
            <a:avLst/>
          </a:prstGeom>
        </p:spPr>
      </p:pic>
      <p:pic>
        <p:nvPicPr>
          <p:cNvPr id="16" name="Graphic 15">
            <a:extLst>
              <a:ext uri="{FF2B5EF4-FFF2-40B4-BE49-F238E27FC236}">
                <a16:creationId xmlns:a16="http://schemas.microsoft.com/office/drawing/2014/main" id="{65031DF7-48AC-3211-2A95-81A1FF91962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624085" y="744966"/>
            <a:ext cx="534371" cy="594933"/>
          </a:xfrm>
          <a:prstGeom prst="rect">
            <a:avLst/>
          </a:prstGeom>
        </p:spPr>
      </p:pic>
    </p:spTree>
    <p:extLst>
      <p:ext uri="{BB962C8B-B14F-4D97-AF65-F5344CB8AC3E}">
        <p14:creationId xmlns:p14="http://schemas.microsoft.com/office/powerpoint/2010/main" val="69066526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vest NI_White title + bullets_Corporate blu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4D691C8-F171-38FC-67C5-612B6D748EAF}"/>
              </a:ext>
            </a:extLst>
          </p:cNvPr>
          <p:cNvSpPr>
            <a:spLocks noGrp="1"/>
          </p:cNvSpPr>
          <p:nvPr>
            <p:ph type="body" sz="quarter" idx="14" hasCustomPrompt="1"/>
          </p:nvPr>
        </p:nvSpPr>
        <p:spPr>
          <a:xfrm>
            <a:off x="680442" y="1865233"/>
            <a:ext cx="9338201"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3" name="Text Placeholder 87">
            <a:extLst>
              <a:ext uri="{FF2B5EF4-FFF2-40B4-BE49-F238E27FC236}">
                <a16:creationId xmlns:a16="http://schemas.microsoft.com/office/drawing/2014/main" id="{EF3CE7B2-5214-F5A0-E6F8-73FB76936465}"/>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4" name="Straight Connector 13">
            <a:extLst>
              <a:ext uri="{FF2B5EF4-FFF2-40B4-BE49-F238E27FC236}">
                <a16:creationId xmlns:a16="http://schemas.microsoft.com/office/drawing/2014/main" id="{25C7E6D8-A553-7099-EE09-1C956B3E4F58}"/>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7A822BB4-6848-1148-A9FB-11591CB294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3616260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vest NI_White title + bullets + image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5" name="Text Placeholder 87">
            <a:extLst>
              <a:ext uri="{FF2B5EF4-FFF2-40B4-BE49-F238E27FC236}">
                <a16:creationId xmlns:a16="http://schemas.microsoft.com/office/drawing/2014/main" id="{2071CA4E-7975-963F-91E8-3543FA320071}"/>
              </a:ext>
            </a:extLst>
          </p:cNvPr>
          <p:cNvSpPr>
            <a:spLocks noGrp="1"/>
          </p:cNvSpPr>
          <p:nvPr>
            <p:ph type="body" sz="quarter" idx="10" hasCustomPrompt="1"/>
          </p:nvPr>
        </p:nvSpPr>
        <p:spPr>
          <a:xfrm>
            <a:off x="680443" y="628356"/>
            <a:ext cx="5730296" cy="568408"/>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83997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cxnSp>
        <p:nvCxnSpPr>
          <p:cNvPr id="11" name="Straight Connector 10">
            <a:extLst>
              <a:ext uri="{FF2B5EF4-FFF2-40B4-BE49-F238E27FC236}">
                <a16:creationId xmlns:a16="http://schemas.microsoft.com/office/drawing/2014/main" id="{A44A6602-FAD6-4CD8-7754-037DBB903DAF}"/>
              </a:ext>
            </a:extLst>
          </p:cNvPr>
          <p:cNvCxnSpPr>
            <a:cxnSpLocks/>
          </p:cNvCxnSpPr>
          <p:nvPr userDrawn="1"/>
        </p:nvCxnSpPr>
        <p:spPr>
          <a:xfrm>
            <a:off x="680443" y="1278782"/>
            <a:ext cx="573029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6" name="Text Placeholder 16">
            <a:extLst>
              <a:ext uri="{FF2B5EF4-FFF2-40B4-BE49-F238E27FC236}">
                <a16:creationId xmlns:a16="http://schemas.microsoft.com/office/drawing/2014/main" id="{85A317EF-7C6E-5AF9-0CE4-58DFE72A8A40}"/>
              </a:ext>
            </a:extLst>
          </p:cNvPr>
          <p:cNvSpPr>
            <a:spLocks noGrp="1"/>
          </p:cNvSpPr>
          <p:nvPr>
            <p:ph type="body" sz="quarter" idx="14" hasCustomPrompt="1"/>
          </p:nvPr>
        </p:nvSpPr>
        <p:spPr>
          <a:xfrm>
            <a:off x="680442" y="1865233"/>
            <a:ext cx="5730297"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4" name="Graphic 3">
            <a:extLst>
              <a:ext uri="{FF2B5EF4-FFF2-40B4-BE49-F238E27FC236}">
                <a16:creationId xmlns:a16="http://schemas.microsoft.com/office/drawing/2014/main" id="{A20C9F69-EA13-F4EF-D528-CFBAA44178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28083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vest NI_White title + 2 copy columns_Corporate blu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310A8B12-0370-FC33-0DEC-4912D9F7B554}"/>
              </a:ext>
            </a:extLst>
          </p:cNvPr>
          <p:cNvSpPr>
            <a:spLocks noGrp="1"/>
          </p:cNvSpPr>
          <p:nvPr>
            <p:ph type="body" sz="quarter" idx="19" hasCustomPrompt="1"/>
          </p:nvPr>
        </p:nvSpPr>
        <p:spPr>
          <a:xfrm>
            <a:off x="5651258" y="1895091"/>
            <a:ext cx="4372416"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4" name="Text Placeholder 87">
            <a:extLst>
              <a:ext uri="{FF2B5EF4-FFF2-40B4-BE49-F238E27FC236}">
                <a16:creationId xmlns:a16="http://schemas.microsoft.com/office/drawing/2014/main" id="{28BE21E9-C79D-B7D7-E6F2-8D520A5A7011}"/>
              </a:ext>
            </a:extLst>
          </p:cNvPr>
          <p:cNvSpPr>
            <a:spLocks noGrp="1"/>
          </p:cNvSpPr>
          <p:nvPr>
            <p:ph type="body" sz="quarter" idx="2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5" name="Straight Connector 14">
            <a:extLst>
              <a:ext uri="{FF2B5EF4-FFF2-40B4-BE49-F238E27FC236}">
                <a16:creationId xmlns:a16="http://schemas.microsoft.com/office/drawing/2014/main" id="{6810C099-1788-4181-5BF3-21A35CE00CE9}"/>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6" name="Text Placeholder 13">
            <a:extLst>
              <a:ext uri="{FF2B5EF4-FFF2-40B4-BE49-F238E27FC236}">
                <a16:creationId xmlns:a16="http://schemas.microsoft.com/office/drawing/2014/main" id="{8FBE9677-6985-C6CA-B10F-014B2DD255C4}"/>
              </a:ext>
            </a:extLst>
          </p:cNvPr>
          <p:cNvSpPr>
            <a:spLocks noGrp="1"/>
          </p:cNvSpPr>
          <p:nvPr>
            <p:ph type="body" sz="quarter" idx="21" hasCustomPrompt="1"/>
          </p:nvPr>
        </p:nvSpPr>
        <p:spPr>
          <a:xfrm>
            <a:off x="680443" y="1881860"/>
            <a:ext cx="4372417"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pic>
        <p:nvPicPr>
          <p:cNvPr id="4" name="Graphic 3">
            <a:extLst>
              <a:ext uri="{FF2B5EF4-FFF2-40B4-BE49-F238E27FC236}">
                <a16:creationId xmlns:a16="http://schemas.microsoft.com/office/drawing/2014/main" id="{5DFF75F8-7F3F-A0A3-0886-BC07F9A1A8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3008770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9" name="Graphic 8">
            <a:extLst>
              <a:ext uri="{FF2B5EF4-FFF2-40B4-BE49-F238E27FC236}">
                <a16:creationId xmlns:a16="http://schemas.microsoft.com/office/drawing/2014/main" id="{162AAD50-F4C6-2DE8-4C47-62F9579D12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91613" y="-1"/>
            <a:ext cx="2797851" cy="1865234"/>
          </a:xfrm>
          <a:prstGeom prst="rect">
            <a:avLst/>
          </a:prstGeom>
        </p:spPr>
      </p:pic>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6" name="Text Placeholder 87">
            <a:extLst>
              <a:ext uri="{FF2B5EF4-FFF2-40B4-BE49-F238E27FC236}">
                <a16:creationId xmlns:a16="http://schemas.microsoft.com/office/drawing/2014/main" id="{91AF67D2-9D07-961D-2A82-E470F63B802F}"/>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3" name="Straight Connector 12">
            <a:extLst>
              <a:ext uri="{FF2B5EF4-FFF2-40B4-BE49-F238E27FC236}">
                <a16:creationId xmlns:a16="http://schemas.microsoft.com/office/drawing/2014/main" id="{CEAA5063-2F91-9FBF-F6FA-4FF45B58228E}"/>
              </a:ext>
            </a:extLst>
          </p:cNvPr>
          <p:cNvCxnSpPr>
            <a:cxnSpLocks/>
          </p:cNvCxnSpPr>
          <p:nvPr userDrawn="1"/>
        </p:nvCxnSpPr>
        <p:spPr>
          <a:xfrm>
            <a:off x="680443" y="1676345"/>
            <a:ext cx="939783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12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copy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92A0F76D-EA58-9770-092F-5661CC6FC56C}"/>
              </a:ext>
            </a:extLst>
          </p:cNvPr>
          <p:cNvSpPr>
            <a:spLocks noGrp="1"/>
          </p:cNvSpPr>
          <p:nvPr>
            <p:ph type="body" sz="quarter" idx="11" hasCustomPrompt="1"/>
          </p:nvPr>
        </p:nvSpPr>
        <p:spPr>
          <a:xfrm>
            <a:off x="680442" y="2099267"/>
            <a:ext cx="9397836" cy="3556098"/>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26085726-CD9A-7395-3687-1DC5F953BAA4}"/>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1" name="Straight Connector 10">
            <a:extLst>
              <a:ext uri="{FF2B5EF4-FFF2-40B4-BE49-F238E27FC236}">
                <a16:creationId xmlns:a16="http://schemas.microsoft.com/office/drawing/2014/main" id="{45681836-8E54-80AD-BD75-E535D39ABB07}"/>
              </a:ext>
            </a:extLst>
          </p:cNvPr>
          <p:cNvCxnSpPr>
            <a:cxnSpLocks/>
          </p:cNvCxnSpPr>
          <p:nvPr userDrawn="1"/>
        </p:nvCxnSpPr>
        <p:spPr>
          <a:xfrm>
            <a:off x="680443" y="1676345"/>
            <a:ext cx="939783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D2772424-E620-D8C1-BA1A-61590D8A43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50892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bullets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1" name="Text Placeholder 87">
            <a:extLst>
              <a:ext uri="{FF2B5EF4-FFF2-40B4-BE49-F238E27FC236}">
                <a16:creationId xmlns:a16="http://schemas.microsoft.com/office/drawing/2014/main" id="{B687FDA5-FCEC-2481-F013-03D5B24AB098}"/>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2" name="Straight Connector 11">
            <a:extLst>
              <a:ext uri="{FF2B5EF4-FFF2-40B4-BE49-F238E27FC236}">
                <a16:creationId xmlns:a16="http://schemas.microsoft.com/office/drawing/2014/main" id="{E11F4C8D-1D8C-DC3D-53DF-9E99CA366504}"/>
              </a:ext>
            </a:extLst>
          </p:cNvPr>
          <p:cNvCxnSpPr>
            <a:cxnSpLocks/>
          </p:cNvCxnSpPr>
          <p:nvPr userDrawn="1"/>
        </p:nvCxnSpPr>
        <p:spPr>
          <a:xfrm>
            <a:off x="680443" y="1676345"/>
            <a:ext cx="939783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4" name="Text Placeholder 16">
            <a:extLst>
              <a:ext uri="{FF2B5EF4-FFF2-40B4-BE49-F238E27FC236}">
                <a16:creationId xmlns:a16="http://schemas.microsoft.com/office/drawing/2014/main" id="{B68B835E-A6B9-62E8-4F78-8D49C0922508}"/>
              </a:ext>
            </a:extLst>
          </p:cNvPr>
          <p:cNvSpPr>
            <a:spLocks noGrp="1"/>
          </p:cNvSpPr>
          <p:nvPr>
            <p:ph type="body" sz="quarter" idx="14" hasCustomPrompt="1"/>
          </p:nvPr>
        </p:nvSpPr>
        <p:spPr>
          <a:xfrm>
            <a:off x="680442" y="2105237"/>
            <a:ext cx="9397836" cy="3555998"/>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4" name="Graphic 3">
            <a:extLst>
              <a:ext uri="{FF2B5EF4-FFF2-40B4-BE49-F238E27FC236}">
                <a16:creationId xmlns:a16="http://schemas.microsoft.com/office/drawing/2014/main" id="{09F51045-EC8A-4BC2-237B-172387F27A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3588170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vest NI_White single line title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0" name="Text Placeholder 87">
            <a:extLst>
              <a:ext uri="{FF2B5EF4-FFF2-40B4-BE49-F238E27FC236}">
                <a16:creationId xmlns:a16="http://schemas.microsoft.com/office/drawing/2014/main" id="{399A32A6-BE50-B5E0-767C-D54D154C052A}"/>
              </a:ext>
            </a:extLst>
          </p:cNvPr>
          <p:cNvSpPr>
            <a:spLocks noGrp="1"/>
          </p:cNvSpPr>
          <p:nvPr>
            <p:ph type="body" sz="quarter" idx="1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CD97302C-E3ED-28ED-3DED-B7C062CFB9A0}"/>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2" name="Picture Placeholder 15">
            <a:extLst>
              <a:ext uri="{FF2B5EF4-FFF2-40B4-BE49-F238E27FC236}">
                <a16:creationId xmlns:a16="http://schemas.microsoft.com/office/drawing/2014/main" id="{1CC22E0F-65F9-E3D0-4F52-23A24B13F230}"/>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4" name="Graphic 3">
            <a:extLst>
              <a:ext uri="{FF2B5EF4-FFF2-40B4-BE49-F238E27FC236}">
                <a16:creationId xmlns:a16="http://schemas.microsoft.com/office/drawing/2014/main" id="{571B5B6E-2A47-3534-2273-FFC19FA7C1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670879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vest NI_White title + copy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2" y="1881617"/>
            <a:ext cx="9338201"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54B5B6E8-4F62-8D93-C800-E0F5992EF97E}"/>
              </a:ext>
            </a:extLst>
          </p:cNvPr>
          <p:cNvSpPr>
            <a:spLocks noGrp="1"/>
          </p:cNvSpPr>
          <p:nvPr>
            <p:ph type="body" sz="quarter" idx="10" hasCustomPrompt="1"/>
          </p:nvPr>
        </p:nvSpPr>
        <p:spPr>
          <a:xfrm>
            <a:off x="680443" y="628356"/>
            <a:ext cx="9338200" cy="568653"/>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1" name="Straight Connector 10">
            <a:extLst>
              <a:ext uri="{FF2B5EF4-FFF2-40B4-BE49-F238E27FC236}">
                <a16:creationId xmlns:a16="http://schemas.microsoft.com/office/drawing/2014/main" id="{1B71E303-EF44-C5B9-1C64-37BB8F163E8B}"/>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5" name="Picture Placeholder 15">
            <a:extLst>
              <a:ext uri="{FF2B5EF4-FFF2-40B4-BE49-F238E27FC236}">
                <a16:creationId xmlns:a16="http://schemas.microsoft.com/office/drawing/2014/main" id="{255050A5-348D-0AC4-EF90-C40409D9538A}"/>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6" name="Graphic 5">
            <a:extLst>
              <a:ext uri="{FF2B5EF4-FFF2-40B4-BE49-F238E27FC236}">
                <a16:creationId xmlns:a16="http://schemas.microsoft.com/office/drawing/2014/main" id="{AE068567-D173-92D5-B90B-3D5C7CE809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124396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vest NI_White title + copy + image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79B9BD5C-C394-28E3-82FB-84DE01B31583}"/>
              </a:ext>
            </a:extLst>
          </p:cNvPr>
          <p:cNvSpPr>
            <a:spLocks noGrp="1"/>
          </p:cNvSpPr>
          <p:nvPr>
            <p:ph type="body" sz="quarter" idx="11" hasCustomPrompt="1"/>
          </p:nvPr>
        </p:nvSpPr>
        <p:spPr>
          <a:xfrm>
            <a:off x="680443" y="1880179"/>
            <a:ext cx="5730296" cy="37793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75888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sp>
        <p:nvSpPr>
          <p:cNvPr id="15" name="Text Placeholder 87">
            <a:extLst>
              <a:ext uri="{FF2B5EF4-FFF2-40B4-BE49-F238E27FC236}">
                <a16:creationId xmlns:a16="http://schemas.microsoft.com/office/drawing/2014/main" id="{233C5885-DE8E-CEE1-A6B4-770369E30395}"/>
              </a:ext>
            </a:extLst>
          </p:cNvPr>
          <p:cNvSpPr>
            <a:spLocks noGrp="1"/>
          </p:cNvSpPr>
          <p:nvPr>
            <p:ph type="body" sz="quarter" idx="10" hasCustomPrompt="1"/>
          </p:nvPr>
        </p:nvSpPr>
        <p:spPr>
          <a:xfrm>
            <a:off x="680443" y="628356"/>
            <a:ext cx="5730296" cy="568849"/>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6" name="Straight Connector 15">
            <a:extLst>
              <a:ext uri="{FF2B5EF4-FFF2-40B4-BE49-F238E27FC236}">
                <a16:creationId xmlns:a16="http://schemas.microsoft.com/office/drawing/2014/main" id="{674E162D-D33A-6223-4835-F40162AA43C4}"/>
              </a:ext>
            </a:extLst>
          </p:cNvPr>
          <p:cNvCxnSpPr>
            <a:cxnSpLocks/>
          </p:cNvCxnSpPr>
          <p:nvPr userDrawn="1"/>
        </p:nvCxnSpPr>
        <p:spPr>
          <a:xfrm>
            <a:off x="680443" y="1278782"/>
            <a:ext cx="573029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0" name="Picture Placeholder 15">
            <a:extLst>
              <a:ext uri="{FF2B5EF4-FFF2-40B4-BE49-F238E27FC236}">
                <a16:creationId xmlns:a16="http://schemas.microsoft.com/office/drawing/2014/main" id="{B7CBF5BE-3BB7-173F-67CB-18092D063EF9}"/>
              </a:ext>
            </a:extLst>
          </p:cNvPr>
          <p:cNvSpPr>
            <a:spLocks noGrp="1"/>
          </p:cNvSpPr>
          <p:nvPr>
            <p:ph type="pic" sz="quarter" idx="17" hasCustomPrompt="1"/>
          </p:nvPr>
        </p:nvSpPr>
        <p:spPr>
          <a:xfrm>
            <a:off x="10793896" y="4890727"/>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5" name="Graphic 4">
            <a:extLst>
              <a:ext uri="{FF2B5EF4-FFF2-40B4-BE49-F238E27FC236}">
                <a16:creationId xmlns:a16="http://schemas.microsoft.com/office/drawing/2014/main" id="{FC0F7DDF-97C5-E1D2-A8D7-4B3745BBC2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49385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vest NI_White title + bullets + partner logo_Corporate blue">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3EE528AC-2777-CB8A-6B78-4BE59508038D}"/>
              </a:ext>
            </a:extLst>
          </p:cNvPr>
          <p:cNvSpPr>
            <a:spLocks noGrp="1"/>
          </p:cNvSpPr>
          <p:nvPr>
            <p:ph type="body" sz="quarter" idx="14" hasCustomPrompt="1"/>
          </p:nvPr>
        </p:nvSpPr>
        <p:spPr>
          <a:xfrm>
            <a:off x="680442" y="1865233"/>
            <a:ext cx="9338201"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3" name="Text Placeholder 87">
            <a:extLst>
              <a:ext uri="{FF2B5EF4-FFF2-40B4-BE49-F238E27FC236}">
                <a16:creationId xmlns:a16="http://schemas.microsoft.com/office/drawing/2014/main" id="{EF3CE7B2-5214-F5A0-E6F8-73FB76936465}"/>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4" name="Straight Connector 13">
            <a:extLst>
              <a:ext uri="{FF2B5EF4-FFF2-40B4-BE49-F238E27FC236}">
                <a16:creationId xmlns:a16="http://schemas.microsoft.com/office/drawing/2014/main" id="{25C7E6D8-A553-7099-EE09-1C956B3E4F58}"/>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4C5E49BF-E145-2E95-96F5-AD919F6B6B31}"/>
              </a:ext>
            </a:extLst>
          </p:cNvPr>
          <p:cNvSpPr>
            <a:spLocks noGrp="1"/>
          </p:cNvSpPr>
          <p:nvPr>
            <p:ph type="pic" sz="quarter" idx="15" hasCustomPrompt="1"/>
          </p:nvPr>
        </p:nvSpPr>
        <p:spPr>
          <a:xfrm>
            <a:off x="10793896" y="4892409"/>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5" name="Graphic 4">
            <a:extLst>
              <a:ext uri="{FF2B5EF4-FFF2-40B4-BE49-F238E27FC236}">
                <a16:creationId xmlns:a16="http://schemas.microsoft.com/office/drawing/2014/main" id="{BE801E94-B784-C56B-A96A-F5E253707B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189146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vest NI_Section slide_Corporate green">
    <p:bg>
      <p:bgPr>
        <a:solidFill>
          <a:srgbClr val="65B32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6EE023B-C558-BDA6-4163-9BD9ABD1A40A}"/>
              </a:ext>
            </a:extLst>
          </p:cNvPr>
          <p:cNvPicPr>
            <a:picLocks noChangeAspect="1"/>
          </p:cNvPicPr>
          <p:nvPr userDrawn="1"/>
        </p:nvPicPr>
        <p:blipFill>
          <a:blip r:embed="rId2">
            <a:extLst>
              <a:ext uri="{96DAC541-7B7A-43D3-8B79-37D633B846F1}">
                <asvg:svgBlip xmlns:asvg="http://schemas.microsoft.com/office/drawing/2016/SVG/main" r:embed="rId3"/>
              </a:ext>
            </a:extLst>
          </a:blip>
          <a:srcRect b="17827"/>
          <a:stretch/>
        </p:blipFill>
        <p:spPr>
          <a:xfrm>
            <a:off x="101136" y="6076462"/>
            <a:ext cx="871656" cy="797444"/>
          </a:xfrm>
          <a:prstGeom prst="rect">
            <a:avLst/>
          </a:prstGeom>
        </p:spPr>
      </p:pic>
      <p:sp>
        <p:nvSpPr>
          <p:cNvPr id="13" name="Title 1">
            <a:extLst>
              <a:ext uri="{FF2B5EF4-FFF2-40B4-BE49-F238E27FC236}">
                <a16:creationId xmlns:a16="http://schemas.microsoft.com/office/drawing/2014/main" id="{C680E248-6692-436B-CD40-7C98C643BC04}"/>
              </a:ext>
            </a:extLst>
          </p:cNvPr>
          <p:cNvSpPr>
            <a:spLocks noGrp="1"/>
          </p:cNvSpPr>
          <p:nvPr>
            <p:ph type="ctrTitle" hasCustomPrompt="1"/>
          </p:nvPr>
        </p:nvSpPr>
        <p:spPr>
          <a:xfrm>
            <a:off x="891702" y="2126578"/>
            <a:ext cx="3936842" cy="684000"/>
          </a:xfrm>
        </p:spPr>
        <p:txBody>
          <a:bodyPr anchor="b">
            <a:normAutofit/>
          </a:bodyPr>
          <a:lstStyle>
            <a:lvl1pPr algn="l">
              <a:lnSpc>
                <a:spcPct val="100000"/>
              </a:lnSpc>
              <a:defRPr sz="4500" b="1">
                <a:solidFill>
                  <a:schemeClr val="bg1"/>
                </a:solidFill>
                <a:latin typeface="Arial" panose="020B0604020202020204" pitchFamily="34" charset="0"/>
                <a:cs typeface="Arial" panose="020B0604020202020204" pitchFamily="34" charset="0"/>
              </a:defRPr>
            </a:lvl1pPr>
          </a:lstStyle>
          <a:p>
            <a:r>
              <a:rPr lang="en-GB" dirty="0"/>
              <a:t>Section slide</a:t>
            </a:r>
            <a:endParaRPr lang="en-US" dirty="0"/>
          </a:p>
        </p:txBody>
      </p:sp>
      <p:sp>
        <p:nvSpPr>
          <p:cNvPr id="21" name="Text Placeholder 13">
            <a:extLst>
              <a:ext uri="{FF2B5EF4-FFF2-40B4-BE49-F238E27FC236}">
                <a16:creationId xmlns:a16="http://schemas.microsoft.com/office/drawing/2014/main" id="{3AB8C5AB-3212-68D4-D84E-E04DD025AFB3}"/>
              </a:ext>
            </a:extLst>
          </p:cNvPr>
          <p:cNvSpPr>
            <a:spLocks noGrp="1"/>
          </p:cNvSpPr>
          <p:nvPr>
            <p:ph type="body" sz="quarter" idx="12" hasCustomPrompt="1"/>
          </p:nvPr>
        </p:nvSpPr>
        <p:spPr>
          <a:xfrm>
            <a:off x="1001226" y="3032326"/>
            <a:ext cx="4423083" cy="1330952"/>
          </a:xfrm>
          <a:prstGeom prst="rect">
            <a:avLst/>
          </a:prstGeom>
        </p:spPr>
        <p:txBody>
          <a:bodyPr lIns="0" tIns="0" rIns="0" bIns="0">
            <a:normAutofit/>
          </a:bodyPr>
          <a:lstStyle>
            <a:lvl1pPr marL="0" indent="0">
              <a:lnSpc>
                <a:spcPct val="100000"/>
              </a:lnSpc>
              <a:buNone/>
              <a:defRPr sz="1500" baseline="0">
                <a:solidFill>
                  <a:schemeClr val="bg1"/>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7" name="TextBox 6">
            <a:extLst>
              <a:ext uri="{FF2B5EF4-FFF2-40B4-BE49-F238E27FC236}">
                <a16:creationId xmlns:a16="http://schemas.microsoft.com/office/drawing/2014/main" id="{1D661F70-3DEE-80CC-ED7F-344191330B6C}"/>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3" name="Graphic 2">
            <a:extLst>
              <a:ext uri="{FF2B5EF4-FFF2-40B4-BE49-F238E27FC236}">
                <a16:creationId xmlns:a16="http://schemas.microsoft.com/office/drawing/2014/main" id="{94B3A753-936D-73BA-3AE0-3AABCF3BD2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6265" y="0"/>
            <a:ext cx="1753200" cy="1080209"/>
          </a:xfrm>
          <a:prstGeom prst="rect">
            <a:avLst/>
          </a:prstGeom>
        </p:spPr>
      </p:pic>
      <p:pic>
        <p:nvPicPr>
          <p:cNvPr id="8" name="Graphic 7">
            <a:extLst>
              <a:ext uri="{FF2B5EF4-FFF2-40B4-BE49-F238E27FC236}">
                <a16:creationId xmlns:a16="http://schemas.microsoft.com/office/drawing/2014/main" id="{DE149051-F5D4-400D-7489-65D6ABE26DC5}"/>
              </a:ext>
            </a:extLst>
          </p:cNvPr>
          <p:cNvPicPr>
            <a:picLocks noChangeAspect="1"/>
          </p:cNvPicPr>
          <p:nvPr userDrawn="1"/>
        </p:nvPicPr>
        <p:blipFill>
          <a:blip r:embed="rId6">
            <a:extLst>
              <a:ext uri="{96DAC541-7B7A-43D3-8B79-37D633B846F1}">
                <asvg:svgBlip xmlns:asvg="http://schemas.microsoft.com/office/drawing/2016/SVG/main" r:embed="rId7"/>
              </a:ext>
            </a:extLst>
          </a:blip>
          <a:srcRect l="-3908" t="22" r="19083" b="27029"/>
          <a:stretch/>
        </p:blipFill>
        <p:spPr>
          <a:xfrm>
            <a:off x="7276512" y="2084865"/>
            <a:ext cx="4915488" cy="4773135"/>
          </a:xfrm>
          <a:prstGeom prst="rect">
            <a:avLst/>
          </a:prstGeom>
        </p:spPr>
      </p:pic>
      <p:pic>
        <p:nvPicPr>
          <p:cNvPr id="9" name="Graphic 8">
            <a:extLst>
              <a:ext uri="{FF2B5EF4-FFF2-40B4-BE49-F238E27FC236}">
                <a16:creationId xmlns:a16="http://schemas.microsoft.com/office/drawing/2014/main" id="{B2D05B03-3BED-EB63-7796-72C30641015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009919" y="4834330"/>
            <a:ext cx="1228331" cy="1367542"/>
          </a:xfrm>
          <a:prstGeom prst="rect">
            <a:avLst/>
          </a:prstGeom>
        </p:spPr>
      </p:pic>
      <p:pic>
        <p:nvPicPr>
          <p:cNvPr id="14" name="Graphic 13">
            <a:extLst>
              <a:ext uri="{FF2B5EF4-FFF2-40B4-BE49-F238E27FC236}">
                <a16:creationId xmlns:a16="http://schemas.microsoft.com/office/drawing/2014/main" id="{066A8E0D-043A-7AFD-1CE5-3BD9A1AD4F4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732019" y="1080209"/>
            <a:ext cx="1075653" cy="1197561"/>
          </a:xfrm>
          <a:prstGeom prst="rect">
            <a:avLst/>
          </a:prstGeom>
        </p:spPr>
      </p:pic>
      <p:pic>
        <p:nvPicPr>
          <p:cNvPr id="15" name="Graphic 14">
            <a:extLst>
              <a:ext uri="{FF2B5EF4-FFF2-40B4-BE49-F238E27FC236}">
                <a16:creationId xmlns:a16="http://schemas.microsoft.com/office/drawing/2014/main" id="{29DEC842-5BDB-7ADC-ED38-A10C10AD84E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31055" y="946351"/>
            <a:ext cx="534371" cy="594933"/>
          </a:xfrm>
          <a:prstGeom prst="rect">
            <a:avLst/>
          </a:prstGeom>
        </p:spPr>
      </p:pic>
      <p:pic>
        <p:nvPicPr>
          <p:cNvPr id="16" name="Graphic 15">
            <a:extLst>
              <a:ext uri="{FF2B5EF4-FFF2-40B4-BE49-F238E27FC236}">
                <a16:creationId xmlns:a16="http://schemas.microsoft.com/office/drawing/2014/main" id="{32FDB79D-FC63-9555-3D7A-334859C5702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098246" y="2520642"/>
            <a:ext cx="1537244" cy="1746393"/>
          </a:xfrm>
          <a:prstGeom prst="rect">
            <a:avLst/>
          </a:prstGeom>
        </p:spPr>
      </p:pic>
    </p:spTree>
    <p:extLst>
      <p:ext uri="{BB962C8B-B14F-4D97-AF65-F5344CB8AC3E}">
        <p14:creationId xmlns:p14="http://schemas.microsoft.com/office/powerpoint/2010/main" val="47870944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vest NI_White title + bullets + image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5" name="Text Placeholder 87">
            <a:extLst>
              <a:ext uri="{FF2B5EF4-FFF2-40B4-BE49-F238E27FC236}">
                <a16:creationId xmlns:a16="http://schemas.microsoft.com/office/drawing/2014/main" id="{2071CA4E-7975-963F-91E8-3543FA320071}"/>
              </a:ext>
            </a:extLst>
          </p:cNvPr>
          <p:cNvSpPr>
            <a:spLocks noGrp="1"/>
          </p:cNvSpPr>
          <p:nvPr>
            <p:ph type="body" sz="quarter" idx="10" hasCustomPrompt="1"/>
          </p:nvPr>
        </p:nvSpPr>
        <p:spPr>
          <a:xfrm>
            <a:off x="680443" y="628356"/>
            <a:ext cx="5730296" cy="568408"/>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sp>
        <p:nvSpPr>
          <p:cNvPr id="6" name="Picture Placeholder 64">
            <a:extLst>
              <a:ext uri="{FF2B5EF4-FFF2-40B4-BE49-F238E27FC236}">
                <a16:creationId xmlns:a16="http://schemas.microsoft.com/office/drawing/2014/main" id="{67B5D724-FD28-9D12-F38B-7B0C1E3BEFB1}"/>
              </a:ext>
            </a:extLst>
          </p:cNvPr>
          <p:cNvSpPr>
            <a:spLocks noGrp="1"/>
          </p:cNvSpPr>
          <p:nvPr>
            <p:ph type="pic" sz="quarter" idx="16" hasCustomPrompt="1"/>
          </p:nvPr>
        </p:nvSpPr>
        <p:spPr>
          <a:xfrm>
            <a:off x="6758884" y="628356"/>
            <a:ext cx="3793848" cy="5031196"/>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image here</a:t>
            </a:r>
          </a:p>
        </p:txBody>
      </p:sp>
      <p:cxnSp>
        <p:nvCxnSpPr>
          <p:cNvPr id="11" name="Straight Connector 10">
            <a:extLst>
              <a:ext uri="{FF2B5EF4-FFF2-40B4-BE49-F238E27FC236}">
                <a16:creationId xmlns:a16="http://schemas.microsoft.com/office/drawing/2014/main" id="{A44A6602-FAD6-4CD8-7754-037DBB903DAF}"/>
              </a:ext>
            </a:extLst>
          </p:cNvPr>
          <p:cNvCxnSpPr>
            <a:cxnSpLocks/>
          </p:cNvCxnSpPr>
          <p:nvPr userDrawn="1"/>
        </p:nvCxnSpPr>
        <p:spPr>
          <a:xfrm>
            <a:off x="680443" y="1278782"/>
            <a:ext cx="573029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689EAEAA-F19C-BD07-E5E3-F45D788E35DB}"/>
              </a:ext>
            </a:extLst>
          </p:cNvPr>
          <p:cNvSpPr>
            <a:spLocks noGrp="1"/>
          </p:cNvSpPr>
          <p:nvPr>
            <p:ph type="pic" sz="quarter" idx="15" hasCustomPrompt="1"/>
          </p:nvPr>
        </p:nvSpPr>
        <p:spPr>
          <a:xfrm>
            <a:off x="10793896" y="4890723"/>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sp>
        <p:nvSpPr>
          <p:cNvPr id="13" name="Text Placeholder 16">
            <a:extLst>
              <a:ext uri="{FF2B5EF4-FFF2-40B4-BE49-F238E27FC236}">
                <a16:creationId xmlns:a16="http://schemas.microsoft.com/office/drawing/2014/main" id="{023A39C0-AF86-68AB-3F37-77B071600BF0}"/>
              </a:ext>
            </a:extLst>
          </p:cNvPr>
          <p:cNvSpPr>
            <a:spLocks noGrp="1"/>
          </p:cNvSpPr>
          <p:nvPr>
            <p:ph type="body" sz="quarter" idx="14" hasCustomPrompt="1"/>
          </p:nvPr>
        </p:nvSpPr>
        <p:spPr>
          <a:xfrm>
            <a:off x="680442" y="1865233"/>
            <a:ext cx="5730297" cy="3796002"/>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10" name="Graphic 9">
            <a:extLst>
              <a:ext uri="{FF2B5EF4-FFF2-40B4-BE49-F238E27FC236}">
                <a16:creationId xmlns:a16="http://schemas.microsoft.com/office/drawing/2014/main" id="{CC9DFB94-BD18-E1AA-B16E-7841959421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34710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vest NI_White title + 2 copy columns _ partner logo_Corporate blu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310A8B12-0370-FC33-0DEC-4912D9F7B554}"/>
              </a:ext>
            </a:extLst>
          </p:cNvPr>
          <p:cNvSpPr>
            <a:spLocks noGrp="1"/>
          </p:cNvSpPr>
          <p:nvPr>
            <p:ph type="body" sz="quarter" idx="19" hasCustomPrompt="1"/>
          </p:nvPr>
        </p:nvSpPr>
        <p:spPr>
          <a:xfrm>
            <a:off x="5651258" y="1895091"/>
            <a:ext cx="4372416"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4" name="Text Placeholder 87">
            <a:extLst>
              <a:ext uri="{FF2B5EF4-FFF2-40B4-BE49-F238E27FC236}">
                <a16:creationId xmlns:a16="http://schemas.microsoft.com/office/drawing/2014/main" id="{28BE21E9-C79D-B7D7-E6F2-8D520A5A7011}"/>
              </a:ext>
            </a:extLst>
          </p:cNvPr>
          <p:cNvSpPr>
            <a:spLocks noGrp="1"/>
          </p:cNvSpPr>
          <p:nvPr>
            <p:ph type="body" sz="quarter" idx="20" hasCustomPrompt="1"/>
          </p:nvPr>
        </p:nvSpPr>
        <p:spPr>
          <a:xfrm>
            <a:off x="680443" y="628356"/>
            <a:ext cx="9338200" cy="568850"/>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5" name="Straight Connector 14">
            <a:extLst>
              <a:ext uri="{FF2B5EF4-FFF2-40B4-BE49-F238E27FC236}">
                <a16:creationId xmlns:a16="http://schemas.microsoft.com/office/drawing/2014/main" id="{6810C099-1788-4181-5BF3-21A35CE00CE9}"/>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6" name="Text Placeholder 13">
            <a:extLst>
              <a:ext uri="{FF2B5EF4-FFF2-40B4-BE49-F238E27FC236}">
                <a16:creationId xmlns:a16="http://schemas.microsoft.com/office/drawing/2014/main" id="{8FBE9677-6985-C6CA-B10F-014B2DD255C4}"/>
              </a:ext>
            </a:extLst>
          </p:cNvPr>
          <p:cNvSpPr>
            <a:spLocks noGrp="1"/>
          </p:cNvSpPr>
          <p:nvPr>
            <p:ph type="body" sz="quarter" idx="21" hasCustomPrompt="1"/>
          </p:nvPr>
        </p:nvSpPr>
        <p:spPr>
          <a:xfrm>
            <a:off x="680443" y="1881860"/>
            <a:ext cx="4372417" cy="3792649"/>
          </a:xfrm>
          <a:prstGeom prst="rect">
            <a:avLst/>
          </a:prstGeom>
        </p:spPr>
        <p:txBody>
          <a:bodyPr lIns="0" tIns="0" rIns="0" bIns="0">
            <a:normAutofit/>
          </a:bodyPr>
          <a:lstStyle>
            <a:lvl1pPr marL="0" indent="0">
              <a:lnSpc>
                <a:spcPct val="100000"/>
              </a:lnSpc>
              <a:buNone/>
              <a:defRPr sz="20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6" name="Picture Placeholder 15">
            <a:extLst>
              <a:ext uri="{FF2B5EF4-FFF2-40B4-BE49-F238E27FC236}">
                <a16:creationId xmlns:a16="http://schemas.microsoft.com/office/drawing/2014/main" id="{66280778-4A67-0C53-0585-9A055734AD08}"/>
              </a:ext>
            </a:extLst>
          </p:cNvPr>
          <p:cNvSpPr>
            <a:spLocks noGrp="1"/>
          </p:cNvSpPr>
          <p:nvPr>
            <p:ph type="pic" sz="quarter" idx="15" hasCustomPrompt="1"/>
          </p:nvPr>
        </p:nvSpPr>
        <p:spPr>
          <a:xfrm>
            <a:off x="10793896" y="491891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4" name="Graphic 3">
            <a:extLst>
              <a:ext uri="{FF2B5EF4-FFF2-40B4-BE49-F238E27FC236}">
                <a16:creationId xmlns:a16="http://schemas.microsoft.com/office/drawing/2014/main" id="{42477D96-5117-D513-5F8C-1D8B672DC7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647998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6" name="Text Placeholder 87">
            <a:extLst>
              <a:ext uri="{FF2B5EF4-FFF2-40B4-BE49-F238E27FC236}">
                <a16:creationId xmlns:a16="http://schemas.microsoft.com/office/drawing/2014/main" id="{91AF67D2-9D07-961D-2A82-E470F63B802F}"/>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3" name="Straight Connector 12">
            <a:extLst>
              <a:ext uri="{FF2B5EF4-FFF2-40B4-BE49-F238E27FC236}">
                <a16:creationId xmlns:a16="http://schemas.microsoft.com/office/drawing/2014/main" id="{CEAA5063-2F91-9FBF-F6FA-4FF45B58228E}"/>
              </a:ext>
            </a:extLst>
          </p:cNvPr>
          <p:cNvCxnSpPr>
            <a:cxnSpLocks/>
          </p:cNvCxnSpPr>
          <p:nvPr userDrawn="1"/>
        </p:nvCxnSpPr>
        <p:spPr>
          <a:xfrm>
            <a:off x="680443" y="1676345"/>
            <a:ext cx="939783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CC82E437-78A6-A226-FF3B-6E775D51F7B9}"/>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5" name="Graphic 4">
            <a:extLst>
              <a:ext uri="{FF2B5EF4-FFF2-40B4-BE49-F238E27FC236}">
                <a16:creationId xmlns:a16="http://schemas.microsoft.com/office/drawing/2014/main" id="{82DEDD22-E3F0-AFD8-B5DB-046391D2AF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079228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copy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4" name="Text Placeholder 87">
            <a:extLst>
              <a:ext uri="{FF2B5EF4-FFF2-40B4-BE49-F238E27FC236}">
                <a16:creationId xmlns:a16="http://schemas.microsoft.com/office/drawing/2014/main" id="{92A0F76D-EA58-9770-092F-5661CC6FC56C}"/>
              </a:ext>
            </a:extLst>
          </p:cNvPr>
          <p:cNvSpPr>
            <a:spLocks noGrp="1"/>
          </p:cNvSpPr>
          <p:nvPr>
            <p:ph type="body" sz="quarter" idx="11" hasCustomPrompt="1"/>
          </p:nvPr>
        </p:nvSpPr>
        <p:spPr>
          <a:xfrm>
            <a:off x="680442" y="2099267"/>
            <a:ext cx="9397836" cy="3556098"/>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000" baseline="0">
                <a:solidFill>
                  <a:srgbClr val="3D3D3D"/>
                </a:solidFill>
                <a:latin typeface="Arial" panose="020B0604020202020204" pitchFamily="34" charset="0"/>
              </a:defRPr>
            </a:lvl1pPr>
          </a:lstStyle>
          <a:p>
            <a:pPr lvl="0"/>
            <a:r>
              <a:rPr lang="en-GB" dirty="0"/>
              <a:t>This is a short paragraph of body copy. This is a short paragraph of body copy. This is a short paragraph of body copy.</a:t>
            </a:r>
          </a:p>
          <a:p>
            <a:pPr lvl="0"/>
            <a:endParaRPr lang="en-GB" dirty="0"/>
          </a:p>
        </p:txBody>
      </p:sp>
      <p:sp>
        <p:nvSpPr>
          <p:cNvPr id="10" name="Text Placeholder 87">
            <a:extLst>
              <a:ext uri="{FF2B5EF4-FFF2-40B4-BE49-F238E27FC236}">
                <a16:creationId xmlns:a16="http://schemas.microsoft.com/office/drawing/2014/main" id="{26085726-CD9A-7395-3687-1DC5F953BAA4}"/>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1" name="Straight Connector 10">
            <a:extLst>
              <a:ext uri="{FF2B5EF4-FFF2-40B4-BE49-F238E27FC236}">
                <a16:creationId xmlns:a16="http://schemas.microsoft.com/office/drawing/2014/main" id="{45681836-8E54-80AD-BD75-E535D39ABB07}"/>
              </a:ext>
            </a:extLst>
          </p:cNvPr>
          <p:cNvCxnSpPr>
            <a:cxnSpLocks/>
          </p:cNvCxnSpPr>
          <p:nvPr userDrawn="1"/>
        </p:nvCxnSpPr>
        <p:spPr>
          <a:xfrm>
            <a:off x="680443" y="1676345"/>
            <a:ext cx="939783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5" name="Picture Placeholder 15">
            <a:extLst>
              <a:ext uri="{FF2B5EF4-FFF2-40B4-BE49-F238E27FC236}">
                <a16:creationId xmlns:a16="http://schemas.microsoft.com/office/drawing/2014/main" id="{66F66F9D-8ECB-58AD-F97E-9478EB224804}"/>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pic>
        <p:nvPicPr>
          <p:cNvPr id="6" name="Graphic 5">
            <a:extLst>
              <a:ext uri="{FF2B5EF4-FFF2-40B4-BE49-F238E27FC236}">
                <a16:creationId xmlns:a16="http://schemas.microsoft.com/office/drawing/2014/main" id="{A81EAFE3-54E9-C855-9828-0758C91B06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3133889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vest NI_White Double Line Title + bullets + partner logo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4C16F3-EB58-3179-361A-62BF6B42C337}"/>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125939FB-4905-78B7-2EAF-4E9A57273740}"/>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2" name="Straight Connector 1">
            <a:extLst>
              <a:ext uri="{FF2B5EF4-FFF2-40B4-BE49-F238E27FC236}">
                <a16:creationId xmlns:a16="http://schemas.microsoft.com/office/drawing/2014/main" id="{54D7BF65-8E29-46A4-B33A-F813F03AAF46}"/>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728FCD-DCCA-4586-A4A6-F0396A7662BC}"/>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1" name="Text Placeholder 87">
            <a:extLst>
              <a:ext uri="{FF2B5EF4-FFF2-40B4-BE49-F238E27FC236}">
                <a16:creationId xmlns:a16="http://schemas.microsoft.com/office/drawing/2014/main" id="{B687FDA5-FCEC-2481-F013-03D5B24AB098}"/>
              </a:ext>
            </a:extLst>
          </p:cNvPr>
          <p:cNvSpPr>
            <a:spLocks noGrp="1"/>
          </p:cNvSpPr>
          <p:nvPr>
            <p:ph type="body" sz="quarter" idx="10" hasCustomPrompt="1"/>
          </p:nvPr>
        </p:nvSpPr>
        <p:spPr>
          <a:xfrm>
            <a:off x="680443" y="628356"/>
            <a:ext cx="9397836"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3D3D3D"/>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2" name="Straight Connector 11">
            <a:extLst>
              <a:ext uri="{FF2B5EF4-FFF2-40B4-BE49-F238E27FC236}">
                <a16:creationId xmlns:a16="http://schemas.microsoft.com/office/drawing/2014/main" id="{E11F4C8D-1D8C-DC3D-53DF-9E99CA366504}"/>
              </a:ext>
            </a:extLst>
          </p:cNvPr>
          <p:cNvCxnSpPr>
            <a:cxnSpLocks/>
          </p:cNvCxnSpPr>
          <p:nvPr userDrawn="1"/>
        </p:nvCxnSpPr>
        <p:spPr>
          <a:xfrm>
            <a:off x="680443" y="1676345"/>
            <a:ext cx="9397836"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4" name="Picture Placeholder 15">
            <a:extLst>
              <a:ext uri="{FF2B5EF4-FFF2-40B4-BE49-F238E27FC236}">
                <a16:creationId xmlns:a16="http://schemas.microsoft.com/office/drawing/2014/main" id="{37732825-13BD-E6D8-9D19-E3B4FC43E068}"/>
              </a:ext>
            </a:extLst>
          </p:cNvPr>
          <p:cNvSpPr>
            <a:spLocks noGrp="1"/>
          </p:cNvSpPr>
          <p:nvPr>
            <p:ph type="pic" sz="quarter" idx="15" hasCustomPrompt="1"/>
          </p:nvPr>
        </p:nvSpPr>
        <p:spPr>
          <a:xfrm>
            <a:off x="10793896" y="4892161"/>
            <a:ext cx="1093856" cy="768829"/>
          </a:xfrm>
          <a:prstGeom prst="rect">
            <a:avLst/>
          </a:prstGeom>
          <a:noFill/>
        </p:spPr>
        <p:txBody>
          <a:bodyPr anchor="t">
            <a:normAutofit/>
          </a:bodyPr>
          <a:lstStyle>
            <a:lvl1pPr marL="136525" indent="-136525">
              <a:tabLst/>
              <a:defRPr sz="1200">
                <a:solidFill>
                  <a:srgbClr val="3D3D3D"/>
                </a:solidFill>
                <a:latin typeface="Arial" panose="020B0604020202020204" pitchFamily="34" charset="0"/>
                <a:cs typeface="Arial" panose="020B0604020202020204" pitchFamily="34" charset="0"/>
              </a:defRPr>
            </a:lvl1pPr>
          </a:lstStyle>
          <a:p>
            <a:r>
              <a:rPr lang="en-US" dirty="0"/>
              <a:t>Drag and drop partner logo here</a:t>
            </a:r>
          </a:p>
        </p:txBody>
      </p:sp>
      <p:sp>
        <p:nvSpPr>
          <p:cNvPr id="10" name="Text Placeholder 16">
            <a:extLst>
              <a:ext uri="{FF2B5EF4-FFF2-40B4-BE49-F238E27FC236}">
                <a16:creationId xmlns:a16="http://schemas.microsoft.com/office/drawing/2014/main" id="{7DD68ABB-43F1-76CF-87A6-579A6ECBEB14}"/>
              </a:ext>
            </a:extLst>
          </p:cNvPr>
          <p:cNvSpPr>
            <a:spLocks noGrp="1"/>
          </p:cNvSpPr>
          <p:nvPr>
            <p:ph type="body" sz="quarter" idx="14" hasCustomPrompt="1"/>
          </p:nvPr>
        </p:nvSpPr>
        <p:spPr>
          <a:xfrm>
            <a:off x="680442" y="2105237"/>
            <a:ext cx="9397836" cy="3555998"/>
          </a:xfrm>
          <a:prstGeom prst="rect">
            <a:avLst/>
          </a:prstGeom>
        </p:spPr>
        <p:txBody>
          <a:bodyPr/>
          <a:lstStyle>
            <a:lvl1pPr marL="227013" indent="-217488">
              <a:buClr>
                <a:srgbClr val="3D3D3D"/>
              </a:buClr>
              <a:tabLst/>
              <a:defRPr sz="2000">
                <a:solidFill>
                  <a:srgbClr val="3D3D3D"/>
                </a:solidFill>
                <a:latin typeface="Arial" panose="020B0604020202020204" pitchFamily="34" charset="0"/>
                <a:cs typeface="Arial" panose="020B0604020202020204" pitchFamily="34" charset="0"/>
              </a:defRPr>
            </a:lvl1pPr>
          </a:lstStyle>
          <a:p>
            <a:pPr lvl="0"/>
            <a:r>
              <a:rPr lang="en-US" dirty="0"/>
              <a:t>This is a bullet point</a:t>
            </a:r>
          </a:p>
        </p:txBody>
      </p:sp>
      <p:pic>
        <p:nvPicPr>
          <p:cNvPr id="5" name="Graphic 4">
            <a:extLst>
              <a:ext uri="{FF2B5EF4-FFF2-40B4-BE49-F238E27FC236}">
                <a16:creationId xmlns:a16="http://schemas.microsoft.com/office/drawing/2014/main" id="{2B62CAFD-C83A-AC85-3F3E-C47F6D3CDF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1898772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vest NI_Two Column Shaded Tables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32E085E-09AA-0DF8-963D-9C2F95A4E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C706CC48-1E56-ABE1-6DC8-AB3A8B0AEDFC}"/>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4" name="Text Placeholder 87">
            <a:extLst>
              <a:ext uri="{FF2B5EF4-FFF2-40B4-BE49-F238E27FC236}">
                <a16:creationId xmlns:a16="http://schemas.microsoft.com/office/drawing/2014/main" id="{DD87BDC0-C432-F80B-6054-644DA69C1290}"/>
              </a:ext>
            </a:extLst>
          </p:cNvPr>
          <p:cNvSpPr>
            <a:spLocks noGrp="1"/>
          </p:cNvSpPr>
          <p:nvPr>
            <p:ph type="body" sz="quarter" idx="11" hasCustomPrompt="1"/>
          </p:nvPr>
        </p:nvSpPr>
        <p:spPr>
          <a:xfrm>
            <a:off x="697065" y="1669816"/>
            <a:ext cx="4678958" cy="281975"/>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Two column table title (Blue, left aligned)</a:t>
            </a:r>
          </a:p>
        </p:txBody>
      </p: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678958"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Two column table title (Green, left aligned)</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697066" y="2023289"/>
            <a:ext cx="467895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25E9A6-162E-2156-66C6-5633240975E3}"/>
              </a:ext>
            </a:extLst>
          </p:cNvPr>
          <p:cNvCxnSpPr>
            <a:cxnSpLocks/>
          </p:cNvCxnSpPr>
          <p:nvPr userDrawn="1"/>
        </p:nvCxnSpPr>
        <p:spPr>
          <a:xfrm flipH="1">
            <a:off x="5764363" y="2031141"/>
            <a:ext cx="4678958"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F867257F-65FD-0299-3120-ED6F75A7BCA8}"/>
              </a:ext>
            </a:extLst>
          </p:cNvPr>
          <p:cNvGraphicFramePr>
            <a:graphicFrameLocks noGrp="1"/>
          </p:cNvGraphicFramePr>
          <p:nvPr userDrawn="1">
            <p:extLst>
              <p:ext uri="{D42A27DB-BD31-4B8C-83A1-F6EECF244321}">
                <p14:modId xmlns:p14="http://schemas.microsoft.com/office/powerpoint/2010/main" val="2070459097"/>
              </p:ext>
            </p:extLst>
          </p:nvPr>
        </p:nvGraphicFramePr>
        <p:xfrm>
          <a:off x="5764362" y="2220661"/>
          <a:ext cx="4678960" cy="3304656"/>
        </p:xfrm>
        <a:graphic>
          <a:graphicData uri="http://schemas.openxmlformats.org/drawingml/2006/table">
            <a:tbl>
              <a:tblPr firstRow="1" bandRow="1">
                <a:tableStyleId>{5C22544A-7EE6-4342-B048-85BDC9FD1C3A}</a:tableStyleId>
              </a:tblPr>
              <a:tblGrid>
                <a:gridCol w="2339480">
                  <a:extLst>
                    <a:ext uri="{9D8B030D-6E8A-4147-A177-3AD203B41FA5}">
                      <a16:colId xmlns:a16="http://schemas.microsoft.com/office/drawing/2014/main" val="1689517233"/>
                    </a:ext>
                  </a:extLst>
                </a:gridCol>
                <a:gridCol w="2339480">
                  <a:extLst>
                    <a:ext uri="{9D8B030D-6E8A-4147-A177-3AD203B41FA5}">
                      <a16:colId xmlns:a16="http://schemas.microsoft.com/office/drawing/2014/main" val="2845296968"/>
                    </a:ext>
                  </a:extLst>
                </a:gridCol>
              </a:tblGrid>
              <a:tr h="413082">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solidFill>
                  </a:tcPr>
                </a:tc>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solidFill>
                  </a:tcPr>
                </a:tc>
                <a:extLst>
                  <a:ext uri="{0D108BD9-81ED-4DB2-BD59-A6C34878D82A}">
                    <a16:rowId xmlns:a16="http://schemas.microsoft.com/office/drawing/2014/main" val="1000915481"/>
                  </a:ext>
                </a:extLst>
              </a:tr>
              <a:tr h="413082">
                <a:tc>
                  <a:txBody>
                    <a:bodyPr/>
                    <a:lstStyle/>
                    <a:p>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3843604191"/>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extLst>
                  <a:ext uri="{0D108BD9-81ED-4DB2-BD59-A6C34878D82A}">
                    <a16:rowId xmlns:a16="http://schemas.microsoft.com/office/drawing/2014/main" val="2864251292"/>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1927410857"/>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extLst>
                  <a:ext uri="{0D108BD9-81ED-4DB2-BD59-A6C34878D82A}">
                    <a16:rowId xmlns:a16="http://schemas.microsoft.com/office/drawing/2014/main" val="3452229320"/>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1481895070"/>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50000"/>
                      </a:srgbClr>
                    </a:solidFill>
                  </a:tcPr>
                </a:tc>
                <a:extLst>
                  <a:ext uri="{0D108BD9-81ED-4DB2-BD59-A6C34878D82A}">
                    <a16:rowId xmlns:a16="http://schemas.microsoft.com/office/drawing/2014/main" val="3652125926"/>
                  </a:ext>
                </a:extLst>
              </a:tr>
              <a:tr h="41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5B32E">
                        <a:alpha val="25000"/>
                      </a:srgbClr>
                    </a:solidFill>
                  </a:tcPr>
                </a:tc>
                <a:extLst>
                  <a:ext uri="{0D108BD9-81ED-4DB2-BD59-A6C34878D82A}">
                    <a16:rowId xmlns:a16="http://schemas.microsoft.com/office/drawing/2014/main" val="2943899388"/>
                  </a:ext>
                </a:extLst>
              </a:tr>
            </a:tbl>
          </a:graphicData>
        </a:graphic>
      </p:graphicFrame>
      <p:graphicFrame>
        <p:nvGraphicFramePr>
          <p:cNvPr id="19" name="Table 18">
            <a:extLst>
              <a:ext uri="{FF2B5EF4-FFF2-40B4-BE49-F238E27FC236}">
                <a16:creationId xmlns:a16="http://schemas.microsoft.com/office/drawing/2014/main" id="{8561D393-1A00-E2B8-6D6D-A4579BAE11BB}"/>
              </a:ext>
            </a:extLst>
          </p:cNvPr>
          <p:cNvGraphicFramePr>
            <a:graphicFrameLocks noGrp="1"/>
          </p:cNvGraphicFramePr>
          <p:nvPr userDrawn="1">
            <p:extLst>
              <p:ext uri="{D42A27DB-BD31-4B8C-83A1-F6EECF244321}">
                <p14:modId xmlns:p14="http://schemas.microsoft.com/office/powerpoint/2010/main" val="2790143989"/>
              </p:ext>
            </p:extLst>
          </p:nvPr>
        </p:nvGraphicFramePr>
        <p:xfrm>
          <a:off x="697063" y="2223336"/>
          <a:ext cx="4678960" cy="3304632"/>
        </p:xfrm>
        <a:graphic>
          <a:graphicData uri="http://schemas.openxmlformats.org/drawingml/2006/table">
            <a:tbl>
              <a:tblPr firstRow="1" bandRow="1">
                <a:tableStyleId>{5C22544A-7EE6-4342-B048-85BDC9FD1C3A}</a:tableStyleId>
              </a:tblPr>
              <a:tblGrid>
                <a:gridCol w="2339480">
                  <a:extLst>
                    <a:ext uri="{9D8B030D-6E8A-4147-A177-3AD203B41FA5}">
                      <a16:colId xmlns:a16="http://schemas.microsoft.com/office/drawing/2014/main" val="1689517233"/>
                    </a:ext>
                  </a:extLst>
                </a:gridCol>
                <a:gridCol w="2339480">
                  <a:extLst>
                    <a:ext uri="{9D8B030D-6E8A-4147-A177-3AD203B41FA5}">
                      <a16:colId xmlns:a16="http://schemas.microsoft.com/office/drawing/2014/main" val="2845296968"/>
                    </a:ext>
                  </a:extLst>
                </a:gridCol>
              </a:tblGrid>
              <a:tr h="413079">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solidFill>
                  </a:tcPr>
                </a:tc>
                <a:tc>
                  <a:txBody>
                    <a:bodyPr/>
                    <a:lstStyle/>
                    <a:p>
                      <a:r>
                        <a:rPr lang="en-US" sz="1800" b="1" i="0" baseline="0" dirty="0">
                          <a:solidFill>
                            <a:schemeClr val="bg1"/>
                          </a:solidFill>
                          <a:latin typeface="Arial" panose="020B0604020202020204" pitchFamily="34" charset="0"/>
                        </a:rPr>
                        <a:t>Header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solidFill>
                  </a:tcPr>
                </a:tc>
                <a:extLst>
                  <a:ext uri="{0D108BD9-81ED-4DB2-BD59-A6C34878D82A}">
                    <a16:rowId xmlns:a16="http://schemas.microsoft.com/office/drawing/2014/main" val="1000915481"/>
                  </a:ext>
                </a:extLst>
              </a:tr>
              <a:tr h="413079">
                <a:tc>
                  <a:txBody>
                    <a:bodyPr/>
                    <a:lstStyle/>
                    <a:p>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3843604191"/>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extLst>
                  <a:ext uri="{0D108BD9-81ED-4DB2-BD59-A6C34878D82A}">
                    <a16:rowId xmlns:a16="http://schemas.microsoft.com/office/drawing/2014/main" val="2864251292"/>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1927410857"/>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extLst>
                  <a:ext uri="{0D108BD9-81ED-4DB2-BD59-A6C34878D82A}">
                    <a16:rowId xmlns:a16="http://schemas.microsoft.com/office/drawing/2014/main" val="345222932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148189507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50000"/>
                      </a:srgbClr>
                    </a:solidFill>
                  </a:tcPr>
                </a:tc>
                <a:extLst>
                  <a:ext uri="{0D108BD9-81ED-4DB2-BD59-A6C34878D82A}">
                    <a16:rowId xmlns:a16="http://schemas.microsoft.com/office/drawing/2014/main" val="311973671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D3D3D"/>
                          </a:solidFill>
                          <a:latin typeface="Arial" panose="020B0604020202020204" pitchFamily="34" charset="0"/>
                        </a:rPr>
                        <a:t>Text in here</a:t>
                      </a:r>
                    </a:p>
                  </a:txBody>
                  <a:tcPr marL="101855" marR="101855" marT="50928" marB="5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E9">
                        <a:alpha val="25000"/>
                      </a:srgbClr>
                    </a:solidFill>
                  </a:tcPr>
                </a:tc>
                <a:extLst>
                  <a:ext uri="{0D108BD9-81ED-4DB2-BD59-A6C34878D82A}">
                    <a16:rowId xmlns:a16="http://schemas.microsoft.com/office/drawing/2014/main" val="1003929159"/>
                  </a:ext>
                </a:extLst>
              </a:tr>
            </a:tbl>
          </a:graphicData>
        </a:graphic>
      </p:graphicFrame>
      <p:pic>
        <p:nvPicPr>
          <p:cNvPr id="2" name="Graphic 1">
            <a:extLst>
              <a:ext uri="{FF2B5EF4-FFF2-40B4-BE49-F238E27FC236}">
                <a16:creationId xmlns:a16="http://schemas.microsoft.com/office/drawing/2014/main" id="{C953C822-1BA6-6927-65E2-A29125C7BE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756751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vest NI_Three column white cells_Corporate blue">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6058BA-DC93-6470-BA9A-9AAC2C7BFF9F}"/>
              </a:ext>
            </a:extLst>
          </p:cNvPr>
          <p:cNvGraphicFramePr>
            <a:graphicFrameLocks noGrp="1"/>
          </p:cNvGraphicFramePr>
          <p:nvPr userDrawn="1">
            <p:extLst>
              <p:ext uri="{D42A27DB-BD31-4B8C-83A1-F6EECF244321}">
                <p14:modId xmlns:p14="http://schemas.microsoft.com/office/powerpoint/2010/main" val="3508203303"/>
              </p:ext>
            </p:extLst>
          </p:nvPr>
        </p:nvGraphicFramePr>
        <p:xfrm>
          <a:off x="680443" y="2215516"/>
          <a:ext cx="4678959" cy="3333084"/>
        </p:xfrm>
        <a:graphic>
          <a:graphicData uri="http://schemas.openxmlformats.org/drawingml/2006/table">
            <a:tbl>
              <a:tblPr firstRow="1" bandRow="1">
                <a:tableStyleId>{0505E3EF-67EA-436B-97B2-0124C06EBD24}</a:tableStyleId>
              </a:tblPr>
              <a:tblGrid>
                <a:gridCol w="1559653">
                  <a:extLst>
                    <a:ext uri="{9D8B030D-6E8A-4147-A177-3AD203B41FA5}">
                      <a16:colId xmlns:a16="http://schemas.microsoft.com/office/drawing/2014/main" val="3634889942"/>
                    </a:ext>
                  </a:extLst>
                </a:gridCol>
                <a:gridCol w="1559653">
                  <a:extLst>
                    <a:ext uri="{9D8B030D-6E8A-4147-A177-3AD203B41FA5}">
                      <a16:colId xmlns:a16="http://schemas.microsoft.com/office/drawing/2014/main" val="1414885189"/>
                    </a:ext>
                  </a:extLst>
                </a:gridCol>
                <a:gridCol w="1559653">
                  <a:extLst>
                    <a:ext uri="{9D8B030D-6E8A-4147-A177-3AD203B41FA5}">
                      <a16:colId xmlns:a16="http://schemas.microsoft.com/office/drawing/2014/main" val="228533783"/>
                    </a:ext>
                  </a:extLst>
                </a:gridCol>
              </a:tblGrid>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00AC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00ACE9"/>
                    </a:solidFill>
                  </a:tcPr>
                </a:tc>
                <a:tc>
                  <a:txBody>
                    <a:bodyPr/>
                    <a:lstStyle/>
                    <a:p>
                      <a:pPr algn="l"/>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00ACE9"/>
                    </a:solidFill>
                  </a:tcPr>
                </a:tc>
                <a:extLst>
                  <a:ext uri="{0D108BD9-81ED-4DB2-BD59-A6C34878D82A}">
                    <a16:rowId xmlns:a16="http://schemas.microsoft.com/office/drawing/2014/main" val="3185172730"/>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070638"/>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721492"/>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966307"/>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97838"/>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463322"/>
                  </a:ext>
                </a:extLst>
              </a:tr>
            </a:tbl>
          </a:graphicData>
        </a:graphic>
      </p:graphicFrame>
      <p:pic>
        <p:nvPicPr>
          <p:cNvPr id="7" name="Graphic 6">
            <a:extLst>
              <a:ext uri="{FF2B5EF4-FFF2-40B4-BE49-F238E27FC236}">
                <a16:creationId xmlns:a16="http://schemas.microsoft.com/office/drawing/2014/main" id="{D32E085E-09AA-0DF8-963D-9C2F95A4E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C706CC48-1E56-ABE1-6DC8-AB3A8B0AEDFC}"/>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3" y="628356"/>
            <a:ext cx="9338200"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338200"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4" name="Text Placeholder 87">
            <a:extLst>
              <a:ext uri="{FF2B5EF4-FFF2-40B4-BE49-F238E27FC236}">
                <a16:creationId xmlns:a16="http://schemas.microsoft.com/office/drawing/2014/main" id="{DD87BDC0-C432-F80B-6054-644DA69C1290}"/>
              </a:ext>
            </a:extLst>
          </p:cNvPr>
          <p:cNvSpPr>
            <a:spLocks noGrp="1"/>
          </p:cNvSpPr>
          <p:nvPr>
            <p:ph type="body" sz="quarter" idx="11" hasCustomPrompt="1"/>
          </p:nvPr>
        </p:nvSpPr>
        <p:spPr>
          <a:xfrm>
            <a:off x="697065" y="1669816"/>
            <a:ext cx="4678958" cy="281975"/>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Three column table title (Blue, left aligned)</a:t>
            </a:r>
          </a:p>
        </p:txBody>
      </p: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678958"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Three column table title (Green, left aligned)</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697066" y="2023289"/>
            <a:ext cx="467895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25E9A6-162E-2156-66C6-5633240975E3}"/>
              </a:ext>
            </a:extLst>
          </p:cNvPr>
          <p:cNvCxnSpPr>
            <a:cxnSpLocks/>
          </p:cNvCxnSpPr>
          <p:nvPr userDrawn="1"/>
        </p:nvCxnSpPr>
        <p:spPr>
          <a:xfrm flipH="1">
            <a:off x="5764363" y="2031141"/>
            <a:ext cx="4678958"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8B24822-33A6-A294-2B9B-96907693FCC3}"/>
              </a:ext>
            </a:extLst>
          </p:cNvPr>
          <p:cNvGraphicFramePr>
            <a:graphicFrameLocks noGrp="1"/>
          </p:cNvGraphicFramePr>
          <p:nvPr userDrawn="1">
            <p:extLst>
              <p:ext uri="{D42A27DB-BD31-4B8C-83A1-F6EECF244321}">
                <p14:modId xmlns:p14="http://schemas.microsoft.com/office/powerpoint/2010/main" val="1237427441"/>
              </p:ext>
            </p:extLst>
          </p:nvPr>
        </p:nvGraphicFramePr>
        <p:xfrm>
          <a:off x="5764362" y="2215516"/>
          <a:ext cx="4678959" cy="3333084"/>
        </p:xfrm>
        <a:graphic>
          <a:graphicData uri="http://schemas.openxmlformats.org/drawingml/2006/table">
            <a:tbl>
              <a:tblPr firstRow="1" bandRow="1">
                <a:tableStyleId>{0505E3EF-67EA-436B-97B2-0124C06EBD24}</a:tableStyleId>
              </a:tblPr>
              <a:tblGrid>
                <a:gridCol w="1559653">
                  <a:extLst>
                    <a:ext uri="{9D8B030D-6E8A-4147-A177-3AD203B41FA5}">
                      <a16:colId xmlns:a16="http://schemas.microsoft.com/office/drawing/2014/main" val="3634889942"/>
                    </a:ext>
                  </a:extLst>
                </a:gridCol>
                <a:gridCol w="1559653">
                  <a:extLst>
                    <a:ext uri="{9D8B030D-6E8A-4147-A177-3AD203B41FA5}">
                      <a16:colId xmlns:a16="http://schemas.microsoft.com/office/drawing/2014/main" val="1414885189"/>
                    </a:ext>
                  </a:extLst>
                </a:gridCol>
                <a:gridCol w="1559653">
                  <a:extLst>
                    <a:ext uri="{9D8B030D-6E8A-4147-A177-3AD203B41FA5}">
                      <a16:colId xmlns:a16="http://schemas.microsoft.com/office/drawing/2014/main" val="228533783"/>
                    </a:ext>
                  </a:extLst>
                </a:gridCol>
              </a:tblGrid>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65B3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65B32E"/>
                    </a:solidFill>
                  </a:tcPr>
                </a:tc>
                <a:tc>
                  <a:txBody>
                    <a:bodyPr/>
                    <a:lstStyle/>
                    <a:p>
                      <a:pPr algn="l"/>
                      <a:r>
                        <a:rPr lang="en-US" sz="1800" b="1" dirty="0">
                          <a:solidFill>
                            <a:schemeClr val="bg1"/>
                          </a:solidFill>
                          <a:latin typeface="Arial" panose="020B0604020202020204" pitchFamily="34" charset="0"/>
                          <a:cs typeface="Arial" panose="020B0604020202020204" pitchFamily="34" charset="0"/>
                        </a:rPr>
                        <a:t>Header</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solidFill>
                      <a:srgbClr val="65B32E"/>
                    </a:solidFill>
                  </a:tcPr>
                </a:tc>
                <a:extLst>
                  <a:ext uri="{0D108BD9-81ED-4DB2-BD59-A6C34878D82A}">
                    <a16:rowId xmlns:a16="http://schemas.microsoft.com/office/drawing/2014/main" val="3185172730"/>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070638"/>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721492"/>
                  </a:ext>
                </a:extLst>
              </a:tr>
              <a:tr h="555514">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966307"/>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97838"/>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3D3D3D"/>
                          </a:solidFill>
                          <a:latin typeface="Arial" panose="020B0604020202020204" pitchFamily="34" charset="0"/>
                          <a:cs typeface="Arial" panose="020B0604020202020204" pitchFamily="34" charset="0"/>
                        </a:rPr>
                        <a:t>Text</a:t>
                      </a:r>
                    </a:p>
                  </a:txBody>
                  <a:tcPr anchor="ctr">
                    <a:lnL w="9525" cap="flat" cmpd="sng" algn="ctr">
                      <a:solidFill>
                        <a:srgbClr val="3D3D3D"/>
                      </a:solidFill>
                      <a:prstDash val="solid"/>
                      <a:round/>
                      <a:headEnd type="none" w="med" len="med"/>
                      <a:tailEnd type="none" w="med" len="med"/>
                    </a:lnL>
                    <a:lnR w="9525" cap="flat" cmpd="sng" algn="ctr">
                      <a:solidFill>
                        <a:srgbClr val="3D3D3D"/>
                      </a:solidFill>
                      <a:prstDash val="solid"/>
                      <a:round/>
                      <a:headEnd type="none" w="med" len="med"/>
                      <a:tailEnd type="none" w="med" len="med"/>
                    </a:lnR>
                    <a:lnT w="9525" cap="flat" cmpd="sng" algn="ctr">
                      <a:solidFill>
                        <a:srgbClr val="3D3D3D"/>
                      </a:solidFill>
                      <a:prstDash val="solid"/>
                      <a:round/>
                      <a:headEnd type="none" w="med" len="med"/>
                      <a:tailEnd type="none" w="med" len="med"/>
                    </a:lnT>
                    <a:lnB w="9525" cap="flat" cmpd="sng" algn="ctr">
                      <a:solidFill>
                        <a:srgbClr val="3D3D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463322"/>
                  </a:ext>
                </a:extLst>
              </a:tr>
            </a:tbl>
          </a:graphicData>
        </a:graphic>
      </p:graphicFrame>
      <p:pic>
        <p:nvPicPr>
          <p:cNvPr id="4" name="Graphic 3">
            <a:extLst>
              <a:ext uri="{FF2B5EF4-FFF2-40B4-BE49-F238E27FC236}">
                <a16:creationId xmlns:a16="http://schemas.microsoft.com/office/drawing/2014/main" id="{C42289EA-A9AE-20D4-51CD-F5215CCC6E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792845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vest NI_Bar chart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32E085E-09AA-0DF8-963D-9C2F95A4E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C706CC48-1E56-ABE1-6DC8-AB3A8B0AEDFC}"/>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full page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838C102-DD09-121F-2764-75C1699F7088}"/>
              </a:ext>
            </a:extLst>
          </p:cNvPr>
          <p:cNvGraphicFramePr>
            <a:graphicFrameLocks/>
          </p:cNvGraphicFramePr>
          <p:nvPr userDrawn="1">
            <p:extLst>
              <p:ext uri="{D42A27DB-BD31-4B8C-83A1-F6EECF244321}">
                <p14:modId xmlns:p14="http://schemas.microsoft.com/office/powerpoint/2010/main" val="3390302081"/>
              </p:ext>
            </p:extLst>
          </p:nvPr>
        </p:nvGraphicFramePr>
        <p:xfrm>
          <a:off x="680442" y="2199570"/>
          <a:ext cx="9746257" cy="3583642"/>
        </p:xfrm>
        <a:graphic>
          <a:graphicData uri="http://schemas.openxmlformats.org/drawingml/2006/chart">
            <c:chart xmlns:c="http://schemas.openxmlformats.org/drawingml/2006/chart" xmlns:r="http://schemas.openxmlformats.org/officeDocument/2006/relationships" r:id="rId4"/>
          </a:graphicData>
        </a:graphic>
      </p:graphicFrame>
      <p:pic>
        <p:nvPicPr>
          <p:cNvPr id="2" name="Graphic 1">
            <a:extLst>
              <a:ext uri="{FF2B5EF4-FFF2-40B4-BE49-F238E27FC236}">
                <a16:creationId xmlns:a16="http://schemas.microsoft.com/office/drawing/2014/main" id="{0CAE724D-81AB-8B42-39D0-BCD5641FB3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3194441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vest NI_2 Bar charts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32E085E-09AA-0DF8-963D-9C2F95A4E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C706CC48-1E56-ABE1-6DC8-AB3A8B0AEDFC}"/>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(Green)</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5764361"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B43F9B2E-5279-1B1E-7CCE-450592C8F144}"/>
              </a:ext>
            </a:extLst>
          </p:cNvPr>
          <p:cNvGraphicFramePr>
            <a:graphicFrameLocks/>
          </p:cNvGraphicFramePr>
          <p:nvPr userDrawn="1">
            <p:extLst>
              <p:ext uri="{D42A27DB-BD31-4B8C-83A1-F6EECF244321}">
                <p14:modId xmlns:p14="http://schemas.microsoft.com/office/powerpoint/2010/main" val="45102517"/>
              </p:ext>
            </p:extLst>
          </p:nvPr>
        </p:nvGraphicFramePr>
        <p:xfrm>
          <a:off x="697064" y="2215516"/>
          <a:ext cx="4351817" cy="3333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B144F3FD-4861-8B50-BC66-9450129744EF}"/>
              </a:ext>
            </a:extLst>
          </p:cNvPr>
          <p:cNvGraphicFramePr/>
          <p:nvPr userDrawn="1">
            <p:extLst>
              <p:ext uri="{D42A27DB-BD31-4B8C-83A1-F6EECF244321}">
                <p14:modId xmlns:p14="http://schemas.microsoft.com/office/powerpoint/2010/main" val="1291170910"/>
              </p:ext>
            </p:extLst>
          </p:nvPr>
        </p:nvGraphicFramePr>
        <p:xfrm>
          <a:off x="5764361" y="2205557"/>
          <a:ext cx="4351817" cy="3333073"/>
        </p:xfrm>
        <a:graphic>
          <a:graphicData uri="http://schemas.openxmlformats.org/drawingml/2006/chart">
            <c:chart xmlns:c="http://schemas.openxmlformats.org/drawingml/2006/chart" xmlns:r="http://schemas.openxmlformats.org/officeDocument/2006/relationships" r:id="rId5"/>
          </a:graphicData>
        </a:graphic>
      </p:graphicFrame>
      <p:pic>
        <p:nvPicPr>
          <p:cNvPr id="2" name="Graphic 1">
            <a:extLst>
              <a:ext uri="{FF2B5EF4-FFF2-40B4-BE49-F238E27FC236}">
                <a16:creationId xmlns:a16="http://schemas.microsoft.com/office/drawing/2014/main" id="{1B52433F-EF66-A8F2-2606-5E35BE4D0B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1422809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vest NI_Multi column bar charts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32E085E-09AA-0DF8-963D-9C2F95A4E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C706CC48-1E56-ABE1-6DC8-AB3A8B0AEDFC}"/>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(Green)</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5764361"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Bar chart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9AEE3718-585A-B3A8-5B88-E3B5B6C2A546}"/>
              </a:ext>
            </a:extLst>
          </p:cNvPr>
          <p:cNvGraphicFramePr/>
          <p:nvPr userDrawn="1">
            <p:extLst>
              <p:ext uri="{D42A27DB-BD31-4B8C-83A1-F6EECF244321}">
                <p14:modId xmlns:p14="http://schemas.microsoft.com/office/powerpoint/2010/main" val="2504736997"/>
              </p:ext>
            </p:extLst>
          </p:nvPr>
        </p:nvGraphicFramePr>
        <p:xfrm>
          <a:off x="680442" y="2215516"/>
          <a:ext cx="4487906" cy="3437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0B4BDE18-3960-9B97-B2EC-50FCA9E01271}"/>
              </a:ext>
            </a:extLst>
          </p:cNvPr>
          <p:cNvGraphicFramePr/>
          <p:nvPr userDrawn="1">
            <p:extLst>
              <p:ext uri="{D42A27DB-BD31-4B8C-83A1-F6EECF244321}">
                <p14:modId xmlns:p14="http://schemas.microsoft.com/office/powerpoint/2010/main" val="951775335"/>
              </p:ext>
            </p:extLst>
          </p:nvPr>
        </p:nvGraphicFramePr>
        <p:xfrm>
          <a:off x="5743554" y="2271687"/>
          <a:ext cx="4372623" cy="3349008"/>
        </p:xfrm>
        <a:graphic>
          <a:graphicData uri="http://schemas.openxmlformats.org/drawingml/2006/chart">
            <c:chart xmlns:c="http://schemas.openxmlformats.org/drawingml/2006/chart" xmlns:r="http://schemas.openxmlformats.org/officeDocument/2006/relationships" r:id="rId5"/>
          </a:graphicData>
        </a:graphic>
      </p:graphicFrame>
      <p:pic>
        <p:nvPicPr>
          <p:cNvPr id="2" name="Graphic 1">
            <a:extLst>
              <a:ext uri="{FF2B5EF4-FFF2-40B4-BE49-F238E27FC236}">
                <a16:creationId xmlns:a16="http://schemas.microsoft.com/office/drawing/2014/main" id="{34E34A77-33E6-9636-2173-08213792DE6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207468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vest NI_Section slide_Corporate blue">
    <p:bg>
      <p:bgPr>
        <a:solidFill>
          <a:srgbClr val="00ACE9"/>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6EE023B-C558-BDA6-4163-9BD9ABD1A40A}"/>
              </a:ext>
            </a:extLst>
          </p:cNvPr>
          <p:cNvPicPr>
            <a:picLocks noChangeAspect="1"/>
          </p:cNvPicPr>
          <p:nvPr userDrawn="1"/>
        </p:nvPicPr>
        <p:blipFill>
          <a:blip r:embed="rId2">
            <a:extLst>
              <a:ext uri="{96DAC541-7B7A-43D3-8B79-37D633B846F1}">
                <asvg:svgBlip xmlns:asvg="http://schemas.microsoft.com/office/drawing/2016/SVG/main" r:embed="rId3"/>
              </a:ext>
            </a:extLst>
          </a:blip>
          <a:srcRect b="17827"/>
          <a:stretch/>
        </p:blipFill>
        <p:spPr>
          <a:xfrm>
            <a:off x="101136" y="6076462"/>
            <a:ext cx="871656" cy="797444"/>
          </a:xfrm>
          <a:prstGeom prst="rect">
            <a:avLst/>
          </a:prstGeom>
        </p:spPr>
      </p:pic>
      <p:sp>
        <p:nvSpPr>
          <p:cNvPr id="13" name="Title 1">
            <a:extLst>
              <a:ext uri="{FF2B5EF4-FFF2-40B4-BE49-F238E27FC236}">
                <a16:creationId xmlns:a16="http://schemas.microsoft.com/office/drawing/2014/main" id="{C680E248-6692-436B-CD40-7C98C643BC04}"/>
              </a:ext>
            </a:extLst>
          </p:cNvPr>
          <p:cNvSpPr>
            <a:spLocks noGrp="1"/>
          </p:cNvSpPr>
          <p:nvPr>
            <p:ph type="ctrTitle" hasCustomPrompt="1"/>
          </p:nvPr>
        </p:nvSpPr>
        <p:spPr>
          <a:xfrm>
            <a:off x="891702" y="2126578"/>
            <a:ext cx="3936842" cy="684000"/>
          </a:xfrm>
        </p:spPr>
        <p:txBody>
          <a:bodyPr anchor="b">
            <a:normAutofit/>
          </a:bodyPr>
          <a:lstStyle>
            <a:lvl1pPr algn="l">
              <a:lnSpc>
                <a:spcPct val="100000"/>
              </a:lnSpc>
              <a:defRPr sz="4500" b="1">
                <a:solidFill>
                  <a:schemeClr val="bg1"/>
                </a:solidFill>
                <a:latin typeface="Arial" panose="020B0604020202020204" pitchFamily="34" charset="0"/>
                <a:cs typeface="Arial" panose="020B0604020202020204" pitchFamily="34" charset="0"/>
              </a:defRPr>
            </a:lvl1pPr>
          </a:lstStyle>
          <a:p>
            <a:r>
              <a:rPr lang="en-GB" dirty="0"/>
              <a:t>Section slide</a:t>
            </a:r>
            <a:endParaRPr lang="en-US" dirty="0"/>
          </a:p>
        </p:txBody>
      </p:sp>
      <p:sp>
        <p:nvSpPr>
          <p:cNvPr id="21" name="Text Placeholder 13">
            <a:extLst>
              <a:ext uri="{FF2B5EF4-FFF2-40B4-BE49-F238E27FC236}">
                <a16:creationId xmlns:a16="http://schemas.microsoft.com/office/drawing/2014/main" id="{3AB8C5AB-3212-68D4-D84E-E04DD025AFB3}"/>
              </a:ext>
            </a:extLst>
          </p:cNvPr>
          <p:cNvSpPr>
            <a:spLocks noGrp="1"/>
          </p:cNvSpPr>
          <p:nvPr>
            <p:ph type="body" sz="quarter" idx="12" hasCustomPrompt="1"/>
          </p:nvPr>
        </p:nvSpPr>
        <p:spPr>
          <a:xfrm>
            <a:off x="1001226" y="3032326"/>
            <a:ext cx="4423083" cy="1330952"/>
          </a:xfrm>
          <a:prstGeom prst="rect">
            <a:avLst/>
          </a:prstGeom>
        </p:spPr>
        <p:txBody>
          <a:bodyPr lIns="0" tIns="0" rIns="0" bIns="0">
            <a:normAutofit/>
          </a:bodyPr>
          <a:lstStyle>
            <a:lvl1pPr marL="0" indent="0">
              <a:lnSpc>
                <a:spcPct val="100000"/>
              </a:lnSpc>
              <a:buNone/>
              <a:defRPr sz="1500" baseline="0">
                <a:solidFill>
                  <a:schemeClr val="bg1"/>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7" name="TextBox 6">
            <a:extLst>
              <a:ext uri="{FF2B5EF4-FFF2-40B4-BE49-F238E27FC236}">
                <a16:creationId xmlns:a16="http://schemas.microsoft.com/office/drawing/2014/main" id="{1D661F70-3DEE-80CC-ED7F-344191330B6C}"/>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3" name="Graphic 2">
            <a:extLst>
              <a:ext uri="{FF2B5EF4-FFF2-40B4-BE49-F238E27FC236}">
                <a16:creationId xmlns:a16="http://schemas.microsoft.com/office/drawing/2014/main" id="{0AEAF1B2-5B8F-BE75-AF67-A36DCFFFBC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36265" y="0"/>
            <a:ext cx="1753200" cy="1080209"/>
          </a:xfrm>
          <a:prstGeom prst="rect">
            <a:avLst/>
          </a:prstGeom>
        </p:spPr>
      </p:pic>
      <p:pic>
        <p:nvPicPr>
          <p:cNvPr id="8" name="Graphic 7">
            <a:extLst>
              <a:ext uri="{FF2B5EF4-FFF2-40B4-BE49-F238E27FC236}">
                <a16:creationId xmlns:a16="http://schemas.microsoft.com/office/drawing/2014/main" id="{E89BA5DE-9A22-0DBA-2658-7AA05A6E8250}"/>
              </a:ext>
            </a:extLst>
          </p:cNvPr>
          <p:cNvPicPr>
            <a:picLocks noChangeAspect="1"/>
          </p:cNvPicPr>
          <p:nvPr userDrawn="1"/>
        </p:nvPicPr>
        <p:blipFill>
          <a:blip r:embed="rId6">
            <a:extLst>
              <a:ext uri="{96DAC541-7B7A-43D3-8B79-37D633B846F1}">
                <asvg:svgBlip xmlns:asvg="http://schemas.microsoft.com/office/drawing/2016/SVG/main" r:embed="rId7"/>
              </a:ext>
            </a:extLst>
          </a:blip>
          <a:srcRect l="-3908" t="22" r="19083" b="27029"/>
          <a:stretch/>
        </p:blipFill>
        <p:spPr>
          <a:xfrm>
            <a:off x="7276512" y="2084865"/>
            <a:ext cx="4915488" cy="4773135"/>
          </a:xfrm>
          <a:prstGeom prst="rect">
            <a:avLst/>
          </a:prstGeom>
        </p:spPr>
      </p:pic>
      <p:pic>
        <p:nvPicPr>
          <p:cNvPr id="9" name="Graphic 8">
            <a:extLst>
              <a:ext uri="{FF2B5EF4-FFF2-40B4-BE49-F238E27FC236}">
                <a16:creationId xmlns:a16="http://schemas.microsoft.com/office/drawing/2014/main" id="{7E3AC70E-734C-CBCE-FAF8-C1119A5037D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009919" y="4834330"/>
            <a:ext cx="1228331" cy="1367542"/>
          </a:xfrm>
          <a:prstGeom prst="rect">
            <a:avLst/>
          </a:prstGeom>
        </p:spPr>
      </p:pic>
      <p:pic>
        <p:nvPicPr>
          <p:cNvPr id="14" name="Graphic 13">
            <a:extLst>
              <a:ext uri="{FF2B5EF4-FFF2-40B4-BE49-F238E27FC236}">
                <a16:creationId xmlns:a16="http://schemas.microsoft.com/office/drawing/2014/main" id="{D9B966DA-10C4-A211-46A1-5C3A71B470F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732019" y="1080209"/>
            <a:ext cx="1075653" cy="1197561"/>
          </a:xfrm>
          <a:prstGeom prst="rect">
            <a:avLst/>
          </a:prstGeom>
        </p:spPr>
      </p:pic>
      <p:pic>
        <p:nvPicPr>
          <p:cNvPr id="15" name="Graphic 14">
            <a:extLst>
              <a:ext uri="{FF2B5EF4-FFF2-40B4-BE49-F238E27FC236}">
                <a16:creationId xmlns:a16="http://schemas.microsoft.com/office/drawing/2014/main" id="{98AD8F9E-D111-7BEF-8236-CD955AA4A83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31055" y="946351"/>
            <a:ext cx="534371" cy="594933"/>
          </a:xfrm>
          <a:prstGeom prst="rect">
            <a:avLst/>
          </a:prstGeom>
        </p:spPr>
      </p:pic>
      <p:pic>
        <p:nvPicPr>
          <p:cNvPr id="16" name="Graphic 15">
            <a:extLst>
              <a:ext uri="{FF2B5EF4-FFF2-40B4-BE49-F238E27FC236}">
                <a16:creationId xmlns:a16="http://schemas.microsoft.com/office/drawing/2014/main" id="{D98BBA81-100E-85F3-764F-4963EFF186A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098246" y="2520642"/>
            <a:ext cx="1537244" cy="1746393"/>
          </a:xfrm>
          <a:prstGeom prst="rect">
            <a:avLst/>
          </a:prstGeom>
        </p:spPr>
      </p:pic>
    </p:spTree>
    <p:extLst>
      <p:ext uri="{BB962C8B-B14F-4D97-AF65-F5344CB8AC3E}">
        <p14:creationId xmlns:p14="http://schemas.microsoft.com/office/powerpoint/2010/main" val="135004370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vest NI_Stacked column bar charts_Corporat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32E085E-09AA-0DF8-963D-9C2F95A4E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8" name="TextBox 7">
            <a:extLst>
              <a:ext uri="{FF2B5EF4-FFF2-40B4-BE49-F238E27FC236}">
                <a16:creationId xmlns:a16="http://schemas.microsoft.com/office/drawing/2014/main" id="{0E3914F4-562B-6C5A-B6ED-C33309DF2399}"/>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cxnSp>
        <p:nvCxnSpPr>
          <p:cNvPr id="10" name="Straight Connector 9">
            <a:extLst>
              <a:ext uri="{FF2B5EF4-FFF2-40B4-BE49-F238E27FC236}">
                <a16:creationId xmlns:a16="http://schemas.microsoft.com/office/drawing/2014/main" id="{C706CC48-1E56-ABE1-6DC8-AB3A8B0AEDFC}"/>
              </a:ext>
            </a:extLst>
          </p:cNvPr>
          <p:cNvCxnSpPr>
            <a:cxnSpLocks/>
          </p:cNvCxnSpPr>
          <p:nvPr userDrawn="1"/>
        </p:nvCxnSpPr>
        <p:spPr>
          <a:xfrm flipH="1">
            <a:off x="1630017" y="6357208"/>
            <a:ext cx="10257735" cy="0"/>
          </a:xfrm>
          <a:prstGeom prst="line">
            <a:avLst/>
          </a:prstGeom>
          <a:ln w="9525">
            <a:solidFill>
              <a:srgbClr val="00ACE9">
                <a:alpha val="5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50AD3E-A16C-8210-F532-3CF34114D32B}"/>
              </a:ext>
            </a:extLst>
          </p:cNvPr>
          <p:cNvSpPr txBox="1"/>
          <p:nvPr userDrawn="1"/>
        </p:nvSpPr>
        <p:spPr>
          <a:xfrm>
            <a:off x="10633822" y="6438784"/>
            <a:ext cx="1253930" cy="276999"/>
          </a:xfrm>
          <a:prstGeom prst="rect">
            <a:avLst/>
          </a:prstGeom>
          <a:noFill/>
        </p:spPr>
        <p:txBody>
          <a:bodyPr wrap="square" rtlCol="0">
            <a:spAutoFit/>
          </a:bodyPr>
          <a:lstStyle/>
          <a:p>
            <a:pPr algn="r"/>
            <a:fld id="{AF18E571-CD29-EC46-8A91-77B7E08C75ED}" type="datetime1">
              <a:rPr lang="en-GB" sz="1200" smtClean="0">
                <a:solidFill>
                  <a:srgbClr val="3D3D3D"/>
                </a:solidFill>
              </a:rPr>
              <a:pPr algn="r"/>
              <a:t>28/08/2025</a:t>
            </a:fld>
            <a:endParaRPr lang="en-US" sz="1200" dirty="0">
              <a:solidFill>
                <a:srgbClr val="3D3D3D"/>
              </a:solidFill>
            </a:endParaRPr>
          </a:p>
        </p:txBody>
      </p:sp>
      <p:sp>
        <p:nvSpPr>
          <p:cNvPr id="12" name="Text Placeholder 87">
            <a:extLst>
              <a:ext uri="{FF2B5EF4-FFF2-40B4-BE49-F238E27FC236}">
                <a16:creationId xmlns:a16="http://schemas.microsoft.com/office/drawing/2014/main" id="{DB4937C2-64DB-82B1-29E3-4C62C9C313AA}"/>
              </a:ext>
            </a:extLst>
          </p:cNvPr>
          <p:cNvSpPr>
            <a:spLocks noGrp="1"/>
          </p:cNvSpPr>
          <p:nvPr>
            <p:ph type="body" sz="quarter" idx="13" hasCustomPrompt="1"/>
          </p:nvPr>
        </p:nvSpPr>
        <p:spPr>
          <a:xfrm>
            <a:off x="680442" y="628356"/>
            <a:ext cx="9435735" cy="568406"/>
          </a:xfrm>
          <a:prstGeom prst="rect">
            <a:avLst/>
          </a:prstGeom>
        </p:spPr>
        <p:txBody>
          <a:bodyPr wrap="square" lIns="0" tIns="0" rIns="0" bIns="0">
            <a:normAutofit/>
          </a:bodyPr>
          <a:lstStyle>
            <a:lvl1pPr marL="0" indent="0">
              <a:lnSpc>
                <a:spcPct val="100000"/>
              </a:lnSpc>
              <a:buNone/>
              <a:defRPr sz="2800" b="1" baseline="0">
                <a:solidFill>
                  <a:srgbClr val="3D3D3D"/>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4B24E220-92DF-6592-7ED8-441A84D9E155}"/>
              </a:ext>
            </a:extLst>
          </p:cNvPr>
          <p:cNvCxnSpPr>
            <a:cxnSpLocks/>
          </p:cNvCxnSpPr>
          <p:nvPr userDrawn="1"/>
        </p:nvCxnSpPr>
        <p:spPr>
          <a:xfrm>
            <a:off x="680443" y="1278782"/>
            <a:ext cx="9435735" cy="0"/>
          </a:xfrm>
          <a:prstGeom prst="line">
            <a:avLst/>
          </a:prstGeom>
          <a:ln>
            <a:solidFill>
              <a:srgbClr val="00ACE9"/>
            </a:solidFill>
          </a:ln>
        </p:spPr>
        <p:style>
          <a:lnRef idx="2">
            <a:schemeClr val="accent1"/>
          </a:lnRef>
          <a:fillRef idx="0">
            <a:schemeClr val="accent1"/>
          </a:fillRef>
          <a:effectRef idx="1">
            <a:schemeClr val="accent1"/>
          </a:effectRef>
          <a:fontRef idx="minor">
            <a:schemeClr val="tx1"/>
          </a:fontRef>
        </p:style>
      </p:cxnSp>
      <p:sp>
        <p:nvSpPr>
          <p:cNvPr id="15" name="Text Placeholder 87">
            <a:extLst>
              <a:ext uri="{FF2B5EF4-FFF2-40B4-BE49-F238E27FC236}">
                <a16:creationId xmlns:a16="http://schemas.microsoft.com/office/drawing/2014/main" id="{28F418DB-7561-58CC-8E43-66823C5B3087}"/>
              </a:ext>
            </a:extLst>
          </p:cNvPr>
          <p:cNvSpPr>
            <a:spLocks noGrp="1"/>
          </p:cNvSpPr>
          <p:nvPr>
            <p:ph type="body" sz="quarter" idx="12" hasCustomPrompt="1"/>
          </p:nvPr>
        </p:nvSpPr>
        <p:spPr>
          <a:xfrm>
            <a:off x="5764362"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Stacked Bar Graph Title (Green)</a:t>
            </a:r>
          </a:p>
        </p:txBody>
      </p:sp>
      <p:cxnSp>
        <p:nvCxnSpPr>
          <p:cNvPr id="16" name="Straight Connector 15">
            <a:extLst>
              <a:ext uri="{FF2B5EF4-FFF2-40B4-BE49-F238E27FC236}">
                <a16:creationId xmlns:a16="http://schemas.microsoft.com/office/drawing/2014/main" id="{02570D94-A76A-CE9F-89C1-8B7B10B98CC0}"/>
              </a:ext>
            </a:extLst>
          </p:cNvPr>
          <p:cNvCxnSpPr>
            <a:cxnSpLocks/>
          </p:cNvCxnSpPr>
          <p:nvPr userDrawn="1"/>
        </p:nvCxnSpPr>
        <p:spPr>
          <a:xfrm flipH="1">
            <a:off x="5764361" y="2023289"/>
            <a:ext cx="4351817" cy="0"/>
          </a:xfrm>
          <a:prstGeom prst="line">
            <a:avLst/>
          </a:prstGeom>
          <a:ln w="12700">
            <a:solidFill>
              <a:srgbClr val="65B32E"/>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2BAD0F96-C092-1751-3AAF-2CA96ACCFF3D}"/>
              </a:ext>
            </a:extLst>
          </p:cNvPr>
          <p:cNvSpPr>
            <a:spLocks noGrp="1"/>
          </p:cNvSpPr>
          <p:nvPr>
            <p:ph type="body" sz="quarter" idx="15" hasCustomPrompt="1"/>
          </p:nvPr>
        </p:nvSpPr>
        <p:spPr>
          <a:xfrm>
            <a:off x="697065" y="1669817"/>
            <a:ext cx="4351816" cy="273397"/>
          </a:xfrm>
          <a:prstGeom prst="rect">
            <a:avLst/>
          </a:prstGeo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600" b="0" baseline="0">
                <a:solidFill>
                  <a:srgbClr val="3D3D3D"/>
                </a:solidFill>
                <a:latin typeface="Arial" panose="020B0604020202020204" pitchFamily="34" charset="0"/>
              </a:defRPr>
            </a:lvl1pPr>
          </a:lstStyle>
          <a:p>
            <a:pPr lvl="0"/>
            <a:r>
              <a:rPr lang="en-GB" dirty="0"/>
              <a:t>Stacked Bar Graph Title (Blue)</a:t>
            </a:r>
          </a:p>
        </p:txBody>
      </p:sp>
      <p:cxnSp>
        <p:nvCxnSpPr>
          <p:cNvPr id="27" name="Straight Connector 26">
            <a:extLst>
              <a:ext uri="{FF2B5EF4-FFF2-40B4-BE49-F238E27FC236}">
                <a16:creationId xmlns:a16="http://schemas.microsoft.com/office/drawing/2014/main" id="{86C22217-BA4A-9708-6611-9CAB9A8D0B30}"/>
              </a:ext>
            </a:extLst>
          </p:cNvPr>
          <p:cNvCxnSpPr>
            <a:cxnSpLocks/>
          </p:cNvCxnSpPr>
          <p:nvPr userDrawn="1"/>
        </p:nvCxnSpPr>
        <p:spPr>
          <a:xfrm flipH="1">
            <a:off x="697064" y="2023289"/>
            <a:ext cx="4351817" cy="0"/>
          </a:xfrm>
          <a:prstGeom prst="line">
            <a:avLst/>
          </a:prstGeom>
          <a:ln w="12700">
            <a:solidFill>
              <a:srgbClr val="00ACE9"/>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3EE440C2-25F6-4B8C-A052-EB428E7F9B46}"/>
              </a:ext>
            </a:extLst>
          </p:cNvPr>
          <p:cNvGraphicFramePr/>
          <p:nvPr userDrawn="1">
            <p:extLst>
              <p:ext uri="{D42A27DB-BD31-4B8C-83A1-F6EECF244321}">
                <p14:modId xmlns:p14="http://schemas.microsoft.com/office/powerpoint/2010/main" val="2238234501"/>
              </p:ext>
            </p:extLst>
          </p:nvPr>
        </p:nvGraphicFramePr>
        <p:xfrm>
          <a:off x="680442" y="2271688"/>
          <a:ext cx="4348562" cy="3330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1C5323EB-7FB2-6ECA-1DE3-5DA90BE385C2}"/>
              </a:ext>
            </a:extLst>
          </p:cNvPr>
          <p:cNvGraphicFramePr/>
          <p:nvPr userDrawn="1">
            <p:extLst>
              <p:ext uri="{D42A27DB-BD31-4B8C-83A1-F6EECF244321}">
                <p14:modId xmlns:p14="http://schemas.microsoft.com/office/powerpoint/2010/main" val="3192269916"/>
              </p:ext>
            </p:extLst>
          </p:nvPr>
        </p:nvGraphicFramePr>
        <p:xfrm>
          <a:off x="5764361" y="2318355"/>
          <a:ext cx="4348562" cy="3330584"/>
        </p:xfrm>
        <a:graphic>
          <a:graphicData uri="http://schemas.openxmlformats.org/drawingml/2006/chart">
            <c:chart xmlns:c="http://schemas.openxmlformats.org/drawingml/2006/chart" xmlns:r="http://schemas.openxmlformats.org/officeDocument/2006/relationships" r:id="rId5"/>
          </a:graphicData>
        </a:graphic>
      </p:graphicFrame>
      <p:pic>
        <p:nvPicPr>
          <p:cNvPr id="2" name="Graphic 1">
            <a:extLst>
              <a:ext uri="{FF2B5EF4-FFF2-40B4-BE49-F238E27FC236}">
                <a16:creationId xmlns:a16="http://schemas.microsoft.com/office/drawing/2014/main" id="{8610E6E7-A0E4-CA3D-5615-8FED00946B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1472638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vest NI_End slide_Corporate green">
    <p:bg>
      <p:bgPr>
        <a:solidFill>
          <a:srgbClr val="65B32E"/>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4227E05-B72C-1CAD-2FA1-314ED090D778}"/>
              </a:ext>
            </a:extLst>
          </p:cNvPr>
          <p:cNvSpPr txBox="1"/>
          <p:nvPr userDrawn="1"/>
        </p:nvSpPr>
        <p:spPr>
          <a:xfrm>
            <a:off x="891702" y="2096178"/>
            <a:ext cx="3083950" cy="784830"/>
          </a:xfrm>
          <a:prstGeom prst="rect">
            <a:avLst/>
          </a:prstGeom>
          <a:noFill/>
          <a:ln w="19050">
            <a:solidFill>
              <a:schemeClr val="bg1"/>
            </a:solidFill>
          </a:ln>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Thank you</a:t>
            </a:r>
          </a:p>
        </p:txBody>
      </p:sp>
      <p:pic>
        <p:nvPicPr>
          <p:cNvPr id="9" name="Graphic 8">
            <a:extLst>
              <a:ext uri="{FF2B5EF4-FFF2-40B4-BE49-F238E27FC236}">
                <a16:creationId xmlns:a16="http://schemas.microsoft.com/office/drawing/2014/main" id="{646B2D05-7DED-50A9-B03F-1AB8A72E84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43141" y="1113090"/>
            <a:ext cx="534371" cy="594933"/>
          </a:xfrm>
          <a:prstGeom prst="rect">
            <a:avLst/>
          </a:prstGeom>
        </p:spPr>
      </p:pic>
      <p:pic>
        <p:nvPicPr>
          <p:cNvPr id="11" name="Graphic 10">
            <a:extLst>
              <a:ext uri="{FF2B5EF4-FFF2-40B4-BE49-F238E27FC236}">
                <a16:creationId xmlns:a16="http://schemas.microsoft.com/office/drawing/2014/main" id="{25558487-8015-0A4A-5A46-67046899146F}"/>
              </a:ext>
            </a:extLst>
          </p:cNvPr>
          <p:cNvPicPr>
            <a:picLocks noChangeAspect="1"/>
          </p:cNvPicPr>
          <p:nvPr userDrawn="1"/>
        </p:nvPicPr>
        <p:blipFill>
          <a:blip r:embed="rId4">
            <a:extLst>
              <a:ext uri="{96DAC541-7B7A-43D3-8B79-37D633B846F1}">
                <asvg:svgBlip xmlns:asvg="http://schemas.microsoft.com/office/drawing/2016/SVG/main" r:embed="rId5"/>
              </a:ext>
            </a:extLst>
          </a:blip>
          <a:srcRect b="10479"/>
          <a:stretch/>
        </p:blipFill>
        <p:spPr>
          <a:xfrm>
            <a:off x="6899222" y="1900975"/>
            <a:ext cx="4973637" cy="4957025"/>
          </a:xfrm>
          <a:prstGeom prst="rect">
            <a:avLst/>
          </a:prstGeom>
        </p:spPr>
      </p:pic>
      <p:pic>
        <p:nvPicPr>
          <p:cNvPr id="12" name="Graphic 11">
            <a:extLst>
              <a:ext uri="{FF2B5EF4-FFF2-40B4-BE49-F238E27FC236}">
                <a16:creationId xmlns:a16="http://schemas.microsoft.com/office/drawing/2014/main" id="{FAF512ED-0569-09B0-CA93-EA6EA3B43E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62886" y="2275278"/>
            <a:ext cx="873933" cy="972979"/>
          </a:xfrm>
          <a:prstGeom prst="rect">
            <a:avLst/>
          </a:prstGeom>
        </p:spPr>
      </p:pic>
      <p:pic>
        <p:nvPicPr>
          <p:cNvPr id="13" name="Graphic 12">
            <a:extLst>
              <a:ext uri="{FF2B5EF4-FFF2-40B4-BE49-F238E27FC236}">
                <a16:creationId xmlns:a16="http://schemas.microsoft.com/office/drawing/2014/main" id="{F73A21AE-9F75-C1E9-822E-8FC3576710D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2695" y="4060119"/>
            <a:ext cx="1553073" cy="1729088"/>
          </a:xfrm>
          <a:prstGeom prst="rect">
            <a:avLst/>
          </a:prstGeom>
        </p:spPr>
      </p:pic>
      <p:pic>
        <p:nvPicPr>
          <p:cNvPr id="20" name="Graphic 19">
            <a:extLst>
              <a:ext uri="{FF2B5EF4-FFF2-40B4-BE49-F238E27FC236}">
                <a16:creationId xmlns:a16="http://schemas.microsoft.com/office/drawing/2014/main" id="{898C18D6-4785-F336-E322-9F96C45FE5E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51142" y="1339899"/>
            <a:ext cx="1361569" cy="1515881"/>
          </a:xfrm>
          <a:prstGeom prst="rect">
            <a:avLst/>
          </a:prstGeom>
        </p:spPr>
      </p:pic>
      <p:pic>
        <p:nvPicPr>
          <p:cNvPr id="21" name="Graphic 20">
            <a:extLst>
              <a:ext uri="{FF2B5EF4-FFF2-40B4-BE49-F238E27FC236}">
                <a16:creationId xmlns:a16="http://schemas.microsoft.com/office/drawing/2014/main" id="{BF364F84-97DD-E338-47AB-A2D2D3FF29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8544" y="3122329"/>
            <a:ext cx="1133634" cy="1262112"/>
          </a:xfrm>
          <a:prstGeom prst="rect">
            <a:avLst/>
          </a:prstGeom>
        </p:spPr>
      </p:pic>
      <p:pic>
        <p:nvPicPr>
          <p:cNvPr id="3" name="Graphic 2">
            <a:extLst>
              <a:ext uri="{FF2B5EF4-FFF2-40B4-BE49-F238E27FC236}">
                <a16:creationId xmlns:a16="http://schemas.microsoft.com/office/drawing/2014/main" id="{FC517DF5-1124-517D-0880-D1FB6E1662E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270566" y="0"/>
            <a:ext cx="2921434" cy="1800000"/>
          </a:xfrm>
          <a:prstGeom prst="rect">
            <a:avLst/>
          </a:prstGeom>
        </p:spPr>
      </p:pic>
    </p:spTree>
    <p:extLst>
      <p:ext uri="{BB962C8B-B14F-4D97-AF65-F5344CB8AC3E}">
        <p14:creationId xmlns:p14="http://schemas.microsoft.com/office/powerpoint/2010/main" val="398654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vest NI_End slide_Corporate blue">
    <p:bg>
      <p:bgPr>
        <a:solidFill>
          <a:srgbClr val="00ACE9"/>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4227E05-B72C-1CAD-2FA1-314ED090D778}"/>
              </a:ext>
            </a:extLst>
          </p:cNvPr>
          <p:cNvSpPr txBox="1"/>
          <p:nvPr userDrawn="1"/>
        </p:nvSpPr>
        <p:spPr>
          <a:xfrm>
            <a:off x="891702" y="2096178"/>
            <a:ext cx="3083950" cy="784830"/>
          </a:xfrm>
          <a:prstGeom prst="rect">
            <a:avLst/>
          </a:prstGeom>
          <a:noFill/>
          <a:ln w="19050">
            <a:solidFill>
              <a:schemeClr val="bg1"/>
            </a:solidFill>
          </a:ln>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Thank you</a:t>
            </a:r>
          </a:p>
        </p:txBody>
      </p:sp>
      <p:pic>
        <p:nvPicPr>
          <p:cNvPr id="9" name="Graphic 8">
            <a:extLst>
              <a:ext uri="{FF2B5EF4-FFF2-40B4-BE49-F238E27FC236}">
                <a16:creationId xmlns:a16="http://schemas.microsoft.com/office/drawing/2014/main" id="{646B2D05-7DED-50A9-B03F-1AB8A72E84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43141" y="1113090"/>
            <a:ext cx="534371" cy="594933"/>
          </a:xfrm>
          <a:prstGeom prst="rect">
            <a:avLst/>
          </a:prstGeom>
        </p:spPr>
      </p:pic>
      <p:pic>
        <p:nvPicPr>
          <p:cNvPr id="11" name="Graphic 10">
            <a:extLst>
              <a:ext uri="{FF2B5EF4-FFF2-40B4-BE49-F238E27FC236}">
                <a16:creationId xmlns:a16="http://schemas.microsoft.com/office/drawing/2014/main" id="{25558487-8015-0A4A-5A46-67046899146F}"/>
              </a:ext>
            </a:extLst>
          </p:cNvPr>
          <p:cNvPicPr>
            <a:picLocks noChangeAspect="1"/>
          </p:cNvPicPr>
          <p:nvPr userDrawn="1"/>
        </p:nvPicPr>
        <p:blipFill>
          <a:blip r:embed="rId4">
            <a:extLst>
              <a:ext uri="{96DAC541-7B7A-43D3-8B79-37D633B846F1}">
                <asvg:svgBlip xmlns:asvg="http://schemas.microsoft.com/office/drawing/2016/SVG/main" r:embed="rId5"/>
              </a:ext>
            </a:extLst>
          </a:blip>
          <a:srcRect b="10479"/>
          <a:stretch/>
        </p:blipFill>
        <p:spPr>
          <a:xfrm>
            <a:off x="6899222" y="1900975"/>
            <a:ext cx="4973637" cy="4957025"/>
          </a:xfrm>
          <a:prstGeom prst="rect">
            <a:avLst/>
          </a:prstGeom>
        </p:spPr>
      </p:pic>
      <p:pic>
        <p:nvPicPr>
          <p:cNvPr id="12" name="Graphic 11">
            <a:extLst>
              <a:ext uri="{FF2B5EF4-FFF2-40B4-BE49-F238E27FC236}">
                <a16:creationId xmlns:a16="http://schemas.microsoft.com/office/drawing/2014/main" id="{FAF512ED-0569-09B0-CA93-EA6EA3B43E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62886" y="2275278"/>
            <a:ext cx="873933" cy="972979"/>
          </a:xfrm>
          <a:prstGeom prst="rect">
            <a:avLst/>
          </a:prstGeom>
        </p:spPr>
      </p:pic>
      <p:pic>
        <p:nvPicPr>
          <p:cNvPr id="13" name="Graphic 12">
            <a:extLst>
              <a:ext uri="{FF2B5EF4-FFF2-40B4-BE49-F238E27FC236}">
                <a16:creationId xmlns:a16="http://schemas.microsoft.com/office/drawing/2014/main" id="{F73A21AE-9F75-C1E9-822E-8FC3576710D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2695" y="4060119"/>
            <a:ext cx="1553073" cy="1729088"/>
          </a:xfrm>
          <a:prstGeom prst="rect">
            <a:avLst/>
          </a:prstGeom>
        </p:spPr>
      </p:pic>
      <p:pic>
        <p:nvPicPr>
          <p:cNvPr id="20" name="Graphic 19">
            <a:extLst>
              <a:ext uri="{FF2B5EF4-FFF2-40B4-BE49-F238E27FC236}">
                <a16:creationId xmlns:a16="http://schemas.microsoft.com/office/drawing/2014/main" id="{898C18D6-4785-F336-E322-9F96C45FE5E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51142" y="1339899"/>
            <a:ext cx="1361569" cy="1515881"/>
          </a:xfrm>
          <a:prstGeom prst="rect">
            <a:avLst/>
          </a:prstGeom>
        </p:spPr>
      </p:pic>
      <p:pic>
        <p:nvPicPr>
          <p:cNvPr id="21" name="Graphic 20">
            <a:extLst>
              <a:ext uri="{FF2B5EF4-FFF2-40B4-BE49-F238E27FC236}">
                <a16:creationId xmlns:a16="http://schemas.microsoft.com/office/drawing/2014/main" id="{BF364F84-97DD-E338-47AB-A2D2D3FF29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8544" y="3122329"/>
            <a:ext cx="1133634" cy="1262112"/>
          </a:xfrm>
          <a:prstGeom prst="rect">
            <a:avLst/>
          </a:prstGeom>
        </p:spPr>
      </p:pic>
      <p:pic>
        <p:nvPicPr>
          <p:cNvPr id="2" name="Graphic 1">
            <a:extLst>
              <a:ext uri="{FF2B5EF4-FFF2-40B4-BE49-F238E27FC236}">
                <a16:creationId xmlns:a16="http://schemas.microsoft.com/office/drawing/2014/main" id="{37DD466D-6561-0905-9771-3A1EBE85C1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270566" y="0"/>
            <a:ext cx="2921434" cy="1800000"/>
          </a:xfrm>
          <a:prstGeom prst="rect">
            <a:avLst/>
          </a:prstGeom>
        </p:spPr>
      </p:pic>
    </p:spTree>
    <p:extLst>
      <p:ext uri="{BB962C8B-B14F-4D97-AF65-F5344CB8AC3E}">
        <p14:creationId xmlns:p14="http://schemas.microsoft.com/office/powerpoint/2010/main" val="194666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vest NI_Speaker slide1_Corporate gree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0742029-4DEA-4EE5-0793-B03382985DBE}"/>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sp>
        <p:nvSpPr>
          <p:cNvPr id="26" name="Text Placeholder 13">
            <a:extLst>
              <a:ext uri="{FF2B5EF4-FFF2-40B4-BE49-F238E27FC236}">
                <a16:creationId xmlns:a16="http://schemas.microsoft.com/office/drawing/2014/main" id="{1863CB7D-9115-CE97-BCFC-EEE6FBC7D9E4}"/>
              </a:ext>
            </a:extLst>
          </p:cNvPr>
          <p:cNvSpPr>
            <a:spLocks noGrp="1"/>
          </p:cNvSpPr>
          <p:nvPr>
            <p:ph type="body" sz="quarter" idx="12" hasCustomPrompt="1"/>
          </p:nvPr>
        </p:nvSpPr>
        <p:spPr>
          <a:xfrm>
            <a:off x="1080592" y="2847822"/>
            <a:ext cx="3366896" cy="919108"/>
          </a:xfrm>
          <a:prstGeom prst="rect">
            <a:avLst/>
          </a:prstGeom>
        </p:spPr>
        <p:txBody>
          <a:bodyPr lIns="0" tIns="0" rIns="0" bIns="0">
            <a:normAutofit/>
          </a:bodyPr>
          <a:lstStyle>
            <a:lvl1pPr marL="0" indent="0">
              <a:lnSpc>
                <a:spcPct val="100000"/>
              </a:lnSpc>
              <a:buNone/>
              <a:defRPr sz="15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22" name="Picture Placeholder 15">
            <a:extLst>
              <a:ext uri="{FF2B5EF4-FFF2-40B4-BE49-F238E27FC236}">
                <a16:creationId xmlns:a16="http://schemas.microsoft.com/office/drawing/2014/main" id="{1CADA58A-3A5F-8401-ED3C-C617FB5335E5}"/>
              </a:ext>
            </a:extLst>
          </p:cNvPr>
          <p:cNvSpPr>
            <a:spLocks noGrp="1"/>
          </p:cNvSpPr>
          <p:nvPr>
            <p:ph type="pic" sz="quarter" idx="13" hasCustomPrompt="1"/>
          </p:nvPr>
        </p:nvSpPr>
        <p:spPr>
          <a:xfrm>
            <a:off x="1080592" y="731474"/>
            <a:ext cx="3366895" cy="989763"/>
          </a:xfrm>
          <a:prstGeom prst="rect">
            <a:avLst/>
          </a:prstGeom>
          <a:noFill/>
        </p:spPr>
        <p:txBody>
          <a:bodyPr anchor="t">
            <a:normAutofit/>
          </a:bodyPr>
          <a:lstStyle>
            <a:lvl1pPr marL="136525" indent="-136525">
              <a:tabLst/>
              <a:defRPr sz="1200">
                <a:solidFill>
                  <a:schemeClr val="bg1">
                    <a:lumMod val="85000"/>
                  </a:schemeClr>
                </a:solidFill>
                <a:latin typeface="Arial" panose="020B0604020202020204" pitchFamily="34" charset="0"/>
                <a:cs typeface="Arial" panose="020B0604020202020204" pitchFamily="34" charset="0"/>
              </a:defRPr>
            </a:lvl1pPr>
          </a:lstStyle>
          <a:p>
            <a:r>
              <a:rPr lang="en-US" dirty="0"/>
              <a:t>Drag and drop company logo here</a:t>
            </a:r>
          </a:p>
        </p:txBody>
      </p:sp>
      <p:sp>
        <p:nvSpPr>
          <p:cNvPr id="23" name="Picture Placeholder 15">
            <a:extLst>
              <a:ext uri="{FF2B5EF4-FFF2-40B4-BE49-F238E27FC236}">
                <a16:creationId xmlns:a16="http://schemas.microsoft.com/office/drawing/2014/main" id="{3E3AFC8D-08C4-1A3F-6C3A-AFB2C49EE524}"/>
              </a:ext>
            </a:extLst>
          </p:cNvPr>
          <p:cNvSpPr>
            <a:spLocks noGrp="1"/>
          </p:cNvSpPr>
          <p:nvPr>
            <p:ph type="pic" sz="quarter" idx="14" hasCustomPrompt="1"/>
          </p:nvPr>
        </p:nvSpPr>
        <p:spPr>
          <a:xfrm>
            <a:off x="1080592" y="3940865"/>
            <a:ext cx="3366895" cy="1724439"/>
          </a:xfrm>
          <a:prstGeom prst="rect">
            <a:avLst/>
          </a:prstGeom>
          <a:noFill/>
        </p:spPr>
        <p:txBody>
          <a:bodyPr anchor="t">
            <a:normAutofit/>
          </a:bodyPr>
          <a:lstStyle>
            <a:lvl1pPr marL="136525" indent="-136525">
              <a:tabLst/>
              <a:defRPr sz="1200">
                <a:solidFill>
                  <a:schemeClr val="bg1">
                    <a:lumMod val="75000"/>
                  </a:schemeClr>
                </a:solidFill>
                <a:latin typeface="Arial" panose="020B0604020202020204" pitchFamily="34" charset="0"/>
                <a:cs typeface="Arial" panose="020B0604020202020204" pitchFamily="34" charset="0"/>
              </a:defRPr>
            </a:lvl1pPr>
          </a:lstStyle>
          <a:p>
            <a:r>
              <a:rPr lang="en-US" dirty="0"/>
              <a:t>Drag and drop company image here</a:t>
            </a:r>
          </a:p>
        </p:txBody>
      </p:sp>
      <p:sp>
        <p:nvSpPr>
          <p:cNvPr id="24" name="Text Placeholder 87">
            <a:extLst>
              <a:ext uri="{FF2B5EF4-FFF2-40B4-BE49-F238E27FC236}">
                <a16:creationId xmlns:a16="http://schemas.microsoft.com/office/drawing/2014/main" id="{995A38F1-EAF5-4B59-5664-1100BA97F050}"/>
              </a:ext>
            </a:extLst>
          </p:cNvPr>
          <p:cNvSpPr>
            <a:spLocks noGrp="1"/>
          </p:cNvSpPr>
          <p:nvPr>
            <p:ph type="body" sz="quarter" idx="15" hasCustomPrompt="1"/>
          </p:nvPr>
        </p:nvSpPr>
        <p:spPr>
          <a:xfrm>
            <a:off x="1080591" y="1813537"/>
            <a:ext cx="6339453" cy="554400"/>
          </a:xfrm>
          <a:prstGeom prst="rect">
            <a:avLst/>
          </a:prstGeom>
        </p:spPr>
        <p:txBody>
          <a:bodyPr lIns="0" tIns="0" rIns="0" bIns="0">
            <a:normAutofit/>
          </a:bodyPr>
          <a:lstStyle>
            <a:lvl1pPr marL="0" indent="0">
              <a:lnSpc>
                <a:spcPct val="100000"/>
              </a:lnSpc>
              <a:buNone/>
              <a:defRPr sz="3600" b="1" baseline="0">
                <a:solidFill>
                  <a:srgbClr val="3D3D3D"/>
                </a:solidFill>
                <a:latin typeface="Arial" panose="020B0604020202020204" pitchFamily="34" charset="0"/>
              </a:defRPr>
            </a:lvl1pPr>
          </a:lstStyle>
          <a:p>
            <a:pPr lvl="0"/>
            <a:r>
              <a:rPr lang="en-GB" dirty="0"/>
              <a:t>Speaker name</a:t>
            </a:r>
            <a:endParaRPr lang="en-US" dirty="0"/>
          </a:p>
        </p:txBody>
      </p:sp>
      <p:sp>
        <p:nvSpPr>
          <p:cNvPr id="25" name="Text Placeholder 87">
            <a:extLst>
              <a:ext uri="{FF2B5EF4-FFF2-40B4-BE49-F238E27FC236}">
                <a16:creationId xmlns:a16="http://schemas.microsoft.com/office/drawing/2014/main" id="{E2070880-DE82-7A78-B3E0-700EBC1A9ED0}"/>
              </a:ext>
            </a:extLst>
          </p:cNvPr>
          <p:cNvSpPr>
            <a:spLocks noGrp="1"/>
          </p:cNvSpPr>
          <p:nvPr>
            <p:ph type="body" sz="quarter" idx="11" hasCustomPrompt="1"/>
          </p:nvPr>
        </p:nvSpPr>
        <p:spPr>
          <a:xfrm>
            <a:off x="1080591" y="2460237"/>
            <a:ext cx="6314121" cy="387585"/>
          </a:xfrm>
          <a:prstGeom prst="rect">
            <a:avLst/>
          </a:prstGeo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000" b="1" baseline="0">
                <a:solidFill>
                  <a:srgbClr val="2D2D2C"/>
                </a:solidFill>
                <a:latin typeface="Arial" panose="020B0604020202020204" pitchFamily="34" charset="0"/>
              </a:defRPr>
            </a:lvl1pPr>
          </a:lstStyle>
          <a:p>
            <a:pPr lvl="0"/>
            <a:r>
              <a:rPr lang="en-GB" dirty="0"/>
              <a:t>Company name</a:t>
            </a:r>
          </a:p>
        </p:txBody>
      </p:sp>
      <p:grpSp>
        <p:nvGrpSpPr>
          <p:cNvPr id="27" name="Group 26">
            <a:extLst>
              <a:ext uri="{FF2B5EF4-FFF2-40B4-BE49-F238E27FC236}">
                <a16:creationId xmlns:a16="http://schemas.microsoft.com/office/drawing/2014/main" id="{9672C6CD-F0FF-1914-F99F-D383E01CA07A}"/>
              </a:ext>
            </a:extLst>
          </p:cNvPr>
          <p:cNvGrpSpPr/>
          <p:nvPr userDrawn="1"/>
        </p:nvGrpSpPr>
        <p:grpSpPr>
          <a:xfrm>
            <a:off x="4969904" y="5158409"/>
            <a:ext cx="2475587" cy="1699591"/>
            <a:chOff x="4870513" y="4818479"/>
            <a:chExt cx="2970722" cy="2039521"/>
          </a:xfrm>
        </p:grpSpPr>
        <p:pic>
          <p:nvPicPr>
            <p:cNvPr id="28" name="Graphic 27">
              <a:extLst>
                <a:ext uri="{FF2B5EF4-FFF2-40B4-BE49-F238E27FC236}">
                  <a16:creationId xmlns:a16="http://schemas.microsoft.com/office/drawing/2014/main" id="{65313E06-A2B9-6FA9-6053-6B7B6597C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65582" y="4818479"/>
              <a:ext cx="1075653" cy="1197561"/>
            </a:xfrm>
            <a:prstGeom prst="rect">
              <a:avLst/>
            </a:prstGeom>
          </p:spPr>
        </p:pic>
        <p:pic>
          <p:nvPicPr>
            <p:cNvPr id="29" name="Graphic 28">
              <a:extLst>
                <a:ext uri="{FF2B5EF4-FFF2-40B4-BE49-F238E27FC236}">
                  <a16:creationId xmlns:a16="http://schemas.microsoft.com/office/drawing/2014/main" id="{CC649C27-96EB-41B4-DA43-F0C7A27EB301}"/>
                </a:ext>
              </a:extLst>
            </p:cNvPr>
            <p:cNvPicPr>
              <a:picLocks noChangeAspect="1"/>
            </p:cNvPicPr>
            <p:nvPr userDrawn="1"/>
          </p:nvPicPr>
          <p:blipFill>
            <a:blip r:embed="rId6">
              <a:extLst>
                <a:ext uri="{96DAC541-7B7A-43D3-8B79-37D633B846F1}">
                  <asvg:svgBlip xmlns:asvg="http://schemas.microsoft.com/office/drawing/2016/SVG/main" r:embed="rId7"/>
                </a:ext>
              </a:extLst>
            </a:blip>
            <a:srcRect b="17827"/>
            <a:stretch/>
          </p:blipFill>
          <p:spPr>
            <a:xfrm>
              <a:off x="4870513" y="4917494"/>
              <a:ext cx="2121095" cy="1940506"/>
            </a:xfrm>
            <a:prstGeom prst="rect">
              <a:avLst/>
            </a:prstGeom>
          </p:spPr>
        </p:pic>
      </p:grpSp>
      <p:sp>
        <p:nvSpPr>
          <p:cNvPr id="3" name="TextBox 2">
            <a:extLst>
              <a:ext uri="{FF2B5EF4-FFF2-40B4-BE49-F238E27FC236}">
                <a16:creationId xmlns:a16="http://schemas.microsoft.com/office/drawing/2014/main" id="{9395F620-6A3A-1266-4C08-28972C6881FB}"/>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4" name="Graphic 3">
            <a:extLst>
              <a:ext uri="{FF2B5EF4-FFF2-40B4-BE49-F238E27FC236}">
                <a16:creationId xmlns:a16="http://schemas.microsoft.com/office/drawing/2014/main" id="{D2A59AD3-9628-4699-397F-3670A1E4B2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396729" y="-1"/>
            <a:ext cx="1795272" cy="1106135"/>
          </a:xfrm>
          <a:prstGeom prst="rect">
            <a:avLst/>
          </a:prstGeom>
        </p:spPr>
      </p:pic>
      <p:sp>
        <p:nvSpPr>
          <p:cNvPr id="15" name="Picture Placeholder 14">
            <a:extLst>
              <a:ext uri="{FF2B5EF4-FFF2-40B4-BE49-F238E27FC236}">
                <a16:creationId xmlns:a16="http://schemas.microsoft.com/office/drawing/2014/main" id="{E4BB9A91-E48D-0A6A-429A-973A8E6880BC}"/>
              </a:ext>
            </a:extLst>
          </p:cNvPr>
          <p:cNvSpPr>
            <a:spLocks noGrp="1"/>
          </p:cNvSpPr>
          <p:nvPr>
            <p:ph type="pic" sz="quarter" idx="16" hasCustomPrompt="1"/>
          </p:nvPr>
        </p:nvSpPr>
        <p:spPr>
          <a:xfrm>
            <a:off x="5211725" y="0"/>
            <a:ext cx="6980275" cy="6885019"/>
          </a:xfrm>
          <a:custGeom>
            <a:avLst/>
            <a:gdLst>
              <a:gd name="connsiteX0" fmla="*/ 3773631 w 6980275"/>
              <a:gd name="connsiteY0" fmla="*/ 0 h 6885019"/>
              <a:gd name="connsiteX1" fmla="*/ 5245876 w 6980275"/>
              <a:gd name="connsiteY1" fmla="*/ 0 h 6885019"/>
              <a:gd name="connsiteX2" fmla="*/ 5260588 w 6980275"/>
              <a:gd name="connsiteY2" fmla="*/ 35602 h 6885019"/>
              <a:gd name="connsiteX3" fmla="*/ 5781736 w 6980275"/>
              <a:gd name="connsiteY3" fmla="*/ 939544 h 6885019"/>
              <a:gd name="connsiteX4" fmla="*/ 6032297 w 6980275"/>
              <a:gd name="connsiteY4" fmla="*/ 1084471 h 6885019"/>
              <a:gd name="connsiteX5" fmla="*/ 6977206 w 6980275"/>
              <a:gd name="connsiteY5" fmla="*/ 1084471 h 6885019"/>
              <a:gd name="connsiteX6" fmla="*/ 6977206 w 6980275"/>
              <a:gd name="connsiteY6" fmla="*/ 1903998 h 6885019"/>
              <a:gd name="connsiteX7" fmla="*/ 6977206 w 6980275"/>
              <a:gd name="connsiteY7" fmla="*/ 2287588 h 6885019"/>
              <a:gd name="connsiteX8" fmla="*/ 6977206 w 6980275"/>
              <a:gd name="connsiteY8" fmla="*/ 4346828 h 6885019"/>
              <a:gd name="connsiteX9" fmla="*/ 6971207 w 6980275"/>
              <a:gd name="connsiteY9" fmla="*/ 4436413 h 6885019"/>
              <a:gd name="connsiteX10" fmla="*/ 6970336 w 6980275"/>
              <a:gd name="connsiteY10" fmla="*/ 4440714 h 6885019"/>
              <a:gd name="connsiteX11" fmla="*/ 6980275 w 6980275"/>
              <a:gd name="connsiteY11" fmla="*/ 6885019 h 6885019"/>
              <a:gd name="connsiteX12" fmla="*/ 6178403 w 6980275"/>
              <a:gd name="connsiteY12" fmla="*/ 6865142 h 6885019"/>
              <a:gd name="connsiteX13" fmla="*/ 5323637 w 6980275"/>
              <a:gd name="connsiteY13" fmla="*/ 6865142 h 6885019"/>
              <a:gd name="connsiteX14" fmla="*/ 3248155 w 6980275"/>
              <a:gd name="connsiteY14" fmla="*/ 6875082 h 6885019"/>
              <a:gd name="connsiteX15" fmla="*/ 2773477 w 6980275"/>
              <a:gd name="connsiteY15" fmla="*/ 6877642 h 6885019"/>
              <a:gd name="connsiteX16" fmla="*/ 2763558 w 6980275"/>
              <a:gd name="connsiteY16" fmla="*/ 4438433 h 6885019"/>
              <a:gd name="connsiteX17" fmla="*/ 2764429 w 6980275"/>
              <a:gd name="connsiteY17" fmla="*/ 4434128 h 6885019"/>
              <a:gd name="connsiteX18" fmla="*/ 2770434 w 6980275"/>
              <a:gd name="connsiteY18" fmla="*/ 4344460 h 6885019"/>
              <a:gd name="connsiteX19" fmla="*/ 2770434 w 6980275"/>
              <a:gd name="connsiteY19" fmla="*/ 1899359 h 6885019"/>
              <a:gd name="connsiteX20" fmla="*/ 2430453 w 6980275"/>
              <a:gd name="connsiteY20" fmla="*/ 1311572 h 6885019"/>
              <a:gd name="connsiteX21" fmla="*/ 309906 w 6980275"/>
              <a:gd name="connsiteY21" fmla="*/ 89021 h 6885019"/>
              <a:gd name="connsiteX22" fmla="*/ 58845 w 6980275"/>
              <a:gd name="connsiteY22" fmla="*/ 3965 h 6885019"/>
              <a:gd name="connsiteX23" fmla="*/ 0 w 6980275"/>
              <a:gd name="connsiteY23" fmla="*/ 111 h 6885019"/>
              <a:gd name="connsiteX24" fmla="*/ 3773631 w 6980275"/>
              <a:gd name="connsiteY24" fmla="*/ 4101 h 688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0275" h="6885019">
                <a:moveTo>
                  <a:pt x="3773631" y="0"/>
                </a:moveTo>
                <a:lnTo>
                  <a:pt x="5245876" y="0"/>
                </a:lnTo>
                <a:lnTo>
                  <a:pt x="5260588" y="35602"/>
                </a:lnTo>
                <a:lnTo>
                  <a:pt x="5781736" y="939544"/>
                </a:lnTo>
                <a:cubicBezTo>
                  <a:pt x="5833231" y="1028959"/>
                  <a:pt x="5929307" y="1084471"/>
                  <a:pt x="6032297" y="1084471"/>
                </a:cubicBezTo>
                <a:lnTo>
                  <a:pt x="6977206" y="1084471"/>
                </a:lnTo>
                <a:lnTo>
                  <a:pt x="6977206" y="1903998"/>
                </a:lnTo>
                <a:lnTo>
                  <a:pt x="6977206" y="2287588"/>
                </a:lnTo>
                <a:lnTo>
                  <a:pt x="6977206" y="4346828"/>
                </a:lnTo>
                <a:cubicBezTo>
                  <a:pt x="6977206" y="4377001"/>
                  <a:pt x="6975173" y="4406920"/>
                  <a:pt x="6971207" y="4436413"/>
                </a:cubicBezTo>
                <a:lnTo>
                  <a:pt x="6970336" y="4440714"/>
                </a:lnTo>
                <a:lnTo>
                  <a:pt x="6980275" y="6885019"/>
                </a:lnTo>
                <a:lnTo>
                  <a:pt x="6178403" y="6865142"/>
                </a:lnTo>
                <a:cubicBezTo>
                  <a:pt x="6178403" y="6865143"/>
                  <a:pt x="5323637" y="6865141"/>
                  <a:pt x="5323637" y="6865142"/>
                </a:cubicBezTo>
                <a:lnTo>
                  <a:pt x="3248155" y="6875082"/>
                </a:lnTo>
                <a:lnTo>
                  <a:pt x="2773477" y="6877642"/>
                </a:lnTo>
                <a:lnTo>
                  <a:pt x="2763558" y="4438433"/>
                </a:lnTo>
                <a:lnTo>
                  <a:pt x="2764429" y="4434128"/>
                </a:lnTo>
                <a:cubicBezTo>
                  <a:pt x="2768399" y="4404607"/>
                  <a:pt x="2770434" y="4374660"/>
                  <a:pt x="2770434" y="4344460"/>
                </a:cubicBezTo>
                <a:lnTo>
                  <a:pt x="2770434" y="1899359"/>
                </a:lnTo>
                <a:cubicBezTo>
                  <a:pt x="2770434" y="1657756"/>
                  <a:pt x="2640211" y="1432373"/>
                  <a:pt x="2430453" y="1311572"/>
                </a:cubicBezTo>
                <a:lnTo>
                  <a:pt x="309906" y="89021"/>
                </a:lnTo>
                <a:cubicBezTo>
                  <a:pt x="232402" y="44351"/>
                  <a:pt x="147022" y="15565"/>
                  <a:pt x="58845" y="3965"/>
                </a:cubicBezTo>
                <a:lnTo>
                  <a:pt x="0" y="111"/>
                </a:lnTo>
                <a:lnTo>
                  <a:pt x="3773631" y="4101"/>
                </a:lnTo>
                <a:close/>
              </a:path>
            </a:pathLst>
          </a:custGeom>
          <a:solidFill>
            <a:schemeClr val="bg1">
              <a:lumMod val="95000"/>
            </a:schemeClr>
          </a:solidFill>
        </p:spPr>
        <p:txBody>
          <a:bodyPr wrap="square" anchor="t">
            <a:noAutofit/>
          </a:bodyPr>
          <a:lstStyle>
            <a:lvl1pPr marL="625475" indent="-227013" algn="ctr">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speaker image here  </a:t>
            </a:r>
          </a:p>
          <a:p>
            <a:endParaRPr lang="en-US" dirty="0"/>
          </a:p>
        </p:txBody>
      </p:sp>
    </p:spTree>
    <p:extLst>
      <p:ext uri="{BB962C8B-B14F-4D97-AF65-F5344CB8AC3E}">
        <p14:creationId xmlns:p14="http://schemas.microsoft.com/office/powerpoint/2010/main" val="26062488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vest NI_Speaker slide2_Corporate green">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00E6B33-C0FB-BF2A-574B-629D020620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1559"/>
          <a:stretch/>
        </p:blipFill>
        <p:spPr>
          <a:xfrm>
            <a:off x="105236" y="5518479"/>
            <a:ext cx="1253930" cy="1355427"/>
          </a:xfrm>
          <a:prstGeom prst="rect">
            <a:avLst/>
          </a:prstGeom>
        </p:spPr>
      </p:pic>
      <p:sp>
        <p:nvSpPr>
          <p:cNvPr id="9" name="TextBox 8">
            <a:extLst>
              <a:ext uri="{FF2B5EF4-FFF2-40B4-BE49-F238E27FC236}">
                <a16:creationId xmlns:a16="http://schemas.microsoft.com/office/drawing/2014/main" id="{9D591BB1-D19A-59A5-B8D6-1C3A6756E62C}"/>
              </a:ext>
            </a:extLst>
          </p:cNvPr>
          <p:cNvSpPr txBox="1">
            <a:spLocks/>
          </p:cNvSpPr>
          <p:nvPr userDrawn="1"/>
        </p:nvSpPr>
        <p:spPr>
          <a:xfrm>
            <a:off x="3733227" y="-12026"/>
            <a:ext cx="8458773" cy="6870028"/>
          </a:xfrm>
          <a:custGeom>
            <a:avLst/>
            <a:gdLst>
              <a:gd name="connsiteX0" fmla="*/ 0 w 8443965"/>
              <a:gd name="connsiteY0" fmla="*/ 0 h 6858001"/>
              <a:gd name="connsiteX1" fmla="*/ 8443965 w 8443965"/>
              <a:gd name="connsiteY1" fmla="*/ 0 h 6858001"/>
              <a:gd name="connsiteX2" fmla="*/ 8443965 w 8443965"/>
              <a:gd name="connsiteY2" fmla="*/ 6858001 h 6858001"/>
              <a:gd name="connsiteX3" fmla="*/ 5837993 w 8443965"/>
              <a:gd name="connsiteY3" fmla="*/ 6858001 h 6858001"/>
              <a:gd name="connsiteX4" fmla="*/ 5828163 w 8443965"/>
              <a:gd name="connsiteY4" fmla="*/ 4440604 h 6858001"/>
              <a:gd name="connsiteX5" fmla="*/ 5829034 w 8443965"/>
              <a:gd name="connsiteY5" fmla="*/ 4436303 h 6858001"/>
              <a:gd name="connsiteX6" fmla="*/ 5835033 w 8443965"/>
              <a:gd name="connsiteY6" fmla="*/ 4346718 h 6858001"/>
              <a:gd name="connsiteX7" fmla="*/ 5835033 w 8443965"/>
              <a:gd name="connsiteY7" fmla="*/ 1903888 h 6858001"/>
              <a:gd name="connsiteX8" fmla="*/ 5495367 w 8443965"/>
              <a:gd name="connsiteY8" fmla="*/ 1316648 h 6858001"/>
              <a:gd name="connsiteX9" fmla="*/ 3376790 w 8443965"/>
              <a:gd name="connsiteY9" fmla="*/ 95233 h 6858001"/>
              <a:gd name="connsiteX10" fmla="*/ 3125962 w 8443965"/>
              <a:gd name="connsiteY10" fmla="*/ 10255 h 6858001"/>
              <a:gd name="connsiteX11" fmla="*/ 3051965 w 8443965"/>
              <a:gd name="connsiteY11" fmla="*/ 5409 h 6858001"/>
              <a:gd name="connsiteX12" fmla="*/ 3051965 w 8443965"/>
              <a:gd name="connsiteY12" fmla="*/ 4436 h 6858001"/>
              <a:gd name="connsiteX13" fmla="*/ 0 w 8443965"/>
              <a:gd name="connsiteY13" fmla="*/ 1209 h 6858001"/>
              <a:gd name="connsiteX14" fmla="*/ 0 w 8443965"/>
              <a:gd name="connsiteY14"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43965" h="6858001">
                <a:moveTo>
                  <a:pt x="0" y="0"/>
                </a:moveTo>
                <a:lnTo>
                  <a:pt x="8443965" y="0"/>
                </a:lnTo>
                <a:lnTo>
                  <a:pt x="8443965" y="6858001"/>
                </a:lnTo>
                <a:lnTo>
                  <a:pt x="5837993" y="6858001"/>
                </a:lnTo>
                <a:lnTo>
                  <a:pt x="5828163" y="4440604"/>
                </a:lnTo>
                <a:lnTo>
                  <a:pt x="5829034" y="4436303"/>
                </a:lnTo>
                <a:cubicBezTo>
                  <a:pt x="5833000" y="4406810"/>
                  <a:pt x="5835033" y="4376891"/>
                  <a:pt x="5835033" y="4346718"/>
                </a:cubicBezTo>
                <a:lnTo>
                  <a:pt x="5835033" y="1903888"/>
                </a:lnTo>
                <a:cubicBezTo>
                  <a:pt x="5835033" y="1662511"/>
                  <a:pt x="5704931" y="1437337"/>
                  <a:pt x="5495367" y="1316648"/>
                </a:cubicBezTo>
                <a:lnTo>
                  <a:pt x="3376790" y="95233"/>
                </a:lnTo>
                <a:cubicBezTo>
                  <a:pt x="3299358" y="50603"/>
                  <a:pt x="3214057" y="21845"/>
                  <a:pt x="3125962" y="10255"/>
                </a:cubicBezTo>
                <a:lnTo>
                  <a:pt x="3051965" y="5409"/>
                </a:lnTo>
                <a:lnTo>
                  <a:pt x="3051965" y="4436"/>
                </a:lnTo>
                <a:lnTo>
                  <a:pt x="0" y="1209"/>
                </a:lnTo>
                <a:lnTo>
                  <a:pt x="0" y="0"/>
                </a:lnTo>
                <a:close/>
              </a:path>
            </a:pathLst>
          </a:custGeom>
          <a:solidFill>
            <a:srgbClr val="65B32E"/>
          </a:solidFill>
        </p:spPr>
        <p:txBody>
          <a:bodyPr vert="horz" wrap="square" lIns="91440" tIns="45720" rIns="91440" bIns="45720" rtlCol="0" anchor="b">
            <a:noAutofit/>
          </a:bodyPr>
          <a:lstStyle>
            <a:defPPr>
              <a:defRPr lang="en-US"/>
            </a:defPPr>
            <a:lvl1pPr marL="0" algn="r" defTabSz="457200" rtl="0" eaLnBrk="1" latinLnBrk="0" hangingPunct="1">
              <a:defRPr sz="1200" kern="1200">
                <a:solidFill>
                  <a:schemeClr val="tx1">
                    <a:tint val="82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Text Placeholder 13">
            <a:extLst>
              <a:ext uri="{FF2B5EF4-FFF2-40B4-BE49-F238E27FC236}">
                <a16:creationId xmlns:a16="http://schemas.microsoft.com/office/drawing/2014/main" id="{1863CB7D-9115-CE97-BCFC-EEE6FBC7D9E4}"/>
              </a:ext>
            </a:extLst>
          </p:cNvPr>
          <p:cNvSpPr>
            <a:spLocks noGrp="1"/>
          </p:cNvSpPr>
          <p:nvPr>
            <p:ph type="body" sz="quarter" idx="12" hasCustomPrompt="1"/>
          </p:nvPr>
        </p:nvSpPr>
        <p:spPr>
          <a:xfrm>
            <a:off x="4181600" y="3429000"/>
            <a:ext cx="3366896" cy="1789230"/>
          </a:xfrm>
          <a:prstGeom prst="rect">
            <a:avLst/>
          </a:prstGeom>
        </p:spPr>
        <p:txBody>
          <a:bodyPr lIns="0" tIns="0" rIns="0" bIns="0">
            <a:normAutofit/>
          </a:bodyPr>
          <a:lstStyle>
            <a:lvl1pPr marL="0" indent="0">
              <a:lnSpc>
                <a:spcPct val="100000"/>
              </a:lnSpc>
              <a:buNone/>
              <a:defRPr sz="15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22" name="Picture Placeholder 15">
            <a:extLst>
              <a:ext uri="{FF2B5EF4-FFF2-40B4-BE49-F238E27FC236}">
                <a16:creationId xmlns:a16="http://schemas.microsoft.com/office/drawing/2014/main" id="{1CADA58A-3A5F-8401-ED3C-C617FB5335E5}"/>
              </a:ext>
            </a:extLst>
          </p:cNvPr>
          <p:cNvSpPr>
            <a:spLocks noGrp="1"/>
          </p:cNvSpPr>
          <p:nvPr>
            <p:ph type="pic" sz="quarter" idx="13" hasCustomPrompt="1"/>
          </p:nvPr>
        </p:nvSpPr>
        <p:spPr>
          <a:xfrm>
            <a:off x="4181600" y="1312652"/>
            <a:ext cx="3366895" cy="989763"/>
          </a:xfrm>
          <a:prstGeom prst="rect">
            <a:avLst/>
          </a:prstGeom>
          <a:noFill/>
        </p:spPr>
        <p:txBody>
          <a:bodyPr anchor="t">
            <a:normAutofit/>
          </a:bodyPr>
          <a:lstStyle>
            <a:lvl1pPr marL="136525" indent="-136525">
              <a:tabLst/>
              <a:defRPr sz="1200">
                <a:solidFill>
                  <a:schemeClr val="bg1">
                    <a:lumMod val="85000"/>
                  </a:schemeClr>
                </a:solidFill>
                <a:latin typeface="Arial" panose="020B0604020202020204" pitchFamily="34" charset="0"/>
                <a:cs typeface="Arial" panose="020B0604020202020204" pitchFamily="34" charset="0"/>
              </a:defRPr>
            </a:lvl1pPr>
          </a:lstStyle>
          <a:p>
            <a:r>
              <a:rPr lang="en-US" dirty="0"/>
              <a:t>Drag and drop company logo here</a:t>
            </a:r>
          </a:p>
        </p:txBody>
      </p:sp>
      <p:sp>
        <p:nvSpPr>
          <p:cNvPr id="24" name="Text Placeholder 87">
            <a:extLst>
              <a:ext uri="{FF2B5EF4-FFF2-40B4-BE49-F238E27FC236}">
                <a16:creationId xmlns:a16="http://schemas.microsoft.com/office/drawing/2014/main" id="{995A38F1-EAF5-4B59-5664-1100BA97F050}"/>
              </a:ext>
            </a:extLst>
          </p:cNvPr>
          <p:cNvSpPr>
            <a:spLocks noGrp="1"/>
          </p:cNvSpPr>
          <p:nvPr>
            <p:ph type="body" sz="quarter" idx="15" hasCustomPrompt="1"/>
          </p:nvPr>
        </p:nvSpPr>
        <p:spPr>
          <a:xfrm>
            <a:off x="4171951" y="2379513"/>
            <a:ext cx="4828706" cy="554400"/>
          </a:xfrm>
          <a:prstGeom prst="rect">
            <a:avLst/>
          </a:prstGeom>
        </p:spPr>
        <p:txBody>
          <a:bodyPr lIns="0" tIns="0" rIns="0" bIns="0">
            <a:normAutofit/>
          </a:bodyPr>
          <a:lstStyle>
            <a:lvl1pPr marL="0" indent="0">
              <a:lnSpc>
                <a:spcPct val="100000"/>
              </a:lnSpc>
              <a:buNone/>
              <a:defRPr sz="3600" b="1" baseline="0">
                <a:solidFill>
                  <a:srgbClr val="3D3D3D"/>
                </a:solidFill>
                <a:latin typeface="Arial" panose="020B0604020202020204" pitchFamily="34" charset="0"/>
              </a:defRPr>
            </a:lvl1pPr>
          </a:lstStyle>
          <a:p>
            <a:pPr lvl="0"/>
            <a:r>
              <a:rPr lang="en-GB" dirty="0"/>
              <a:t>Speaker name</a:t>
            </a:r>
            <a:endParaRPr lang="en-US" dirty="0"/>
          </a:p>
        </p:txBody>
      </p:sp>
      <p:sp>
        <p:nvSpPr>
          <p:cNvPr id="25" name="Text Placeholder 87">
            <a:extLst>
              <a:ext uri="{FF2B5EF4-FFF2-40B4-BE49-F238E27FC236}">
                <a16:creationId xmlns:a16="http://schemas.microsoft.com/office/drawing/2014/main" id="{E2070880-DE82-7A78-B3E0-700EBC1A9ED0}"/>
              </a:ext>
            </a:extLst>
          </p:cNvPr>
          <p:cNvSpPr>
            <a:spLocks noGrp="1"/>
          </p:cNvSpPr>
          <p:nvPr>
            <p:ph type="body" sz="quarter" idx="11" hasCustomPrompt="1"/>
          </p:nvPr>
        </p:nvSpPr>
        <p:spPr>
          <a:xfrm>
            <a:off x="4181599" y="3041415"/>
            <a:ext cx="4809411" cy="387585"/>
          </a:xfrm>
          <a:prstGeom prst="rect">
            <a:avLst/>
          </a:prstGeo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000" b="1" baseline="0">
                <a:solidFill>
                  <a:srgbClr val="2D2D2C"/>
                </a:solidFill>
                <a:latin typeface="Arial" panose="020B0604020202020204" pitchFamily="34" charset="0"/>
              </a:defRPr>
            </a:lvl1pPr>
          </a:lstStyle>
          <a:p>
            <a:pPr lvl="0"/>
            <a:r>
              <a:rPr lang="en-GB" dirty="0"/>
              <a:t>Company name</a:t>
            </a:r>
          </a:p>
        </p:txBody>
      </p:sp>
      <p:pic>
        <p:nvPicPr>
          <p:cNvPr id="18" name="Graphic 17">
            <a:extLst>
              <a:ext uri="{FF2B5EF4-FFF2-40B4-BE49-F238E27FC236}">
                <a16:creationId xmlns:a16="http://schemas.microsoft.com/office/drawing/2014/main" id="{7556338C-ECCA-DD93-63D2-4C9F370085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5875" y="3817370"/>
            <a:ext cx="1075653" cy="1197561"/>
          </a:xfrm>
          <a:prstGeom prst="rect">
            <a:avLst/>
          </a:prstGeom>
        </p:spPr>
      </p:pic>
      <p:pic>
        <p:nvPicPr>
          <p:cNvPr id="19" name="Graphic 18">
            <a:extLst>
              <a:ext uri="{FF2B5EF4-FFF2-40B4-BE49-F238E27FC236}">
                <a16:creationId xmlns:a16="http://schemas.microsoft.com/office/drawing/2014/main" id="{D71DC456-F5F6-EF5A-509C-A158116D85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92889" y="3131532"/>
            <a:ext cx="534371" cy="594933"/>
          </a:xfrm>
          <a:prstGeom prst="rect">
            <a:avLst/>
          </a:prstGeom>
        </p:spPr>
      </p:pic>
      <p:pic>
        <p:nvPicPr>
          <p:cNvPr id="20" name="Graphic 19">
            <a:extLst>
              <a:ext uri="{FF2B5EF4-FFF2-40B4-BE49-F238E27FC236}">
                <a16:creationId xmlns:a16="http://schemas.microsoft.com/office/drawing/2014/main" id="{5ABB007E-2768-28EA-8241-6C909689D6E2}"/>
              </a:ext>
            </a:extLst>
          </p:cNvPr>
          <p:cNvPicPr>
            <a:picLocks noChangeAspect="1"/>
          </p:cNvPicPr>
          <p:nvPr userDrawn="1"/>
        </p:nvPicPr>
        <p:blipFill>
          <a:blip r:embed="rId8">
            <a:extLst>
              <a:ext uri="{96DAC541-7B7A-43D3-8B79-37D633B846F1}">
                <asvg:svgBlip xmlns:asvg="http://schemas.microsoft.com/office/drawing/2016/SVG/main" r:embed="rId9"/>
              </a:ext>
            </a:extLst>
          </a:blip>
          <a:srcRect b="13680"/>
          <a:stretch/>
        </p:blipFill>
        <p:spPr>
          <a:xfrm>
            <a:off x="8594252" y="4973575"/>
            <a:ext cx="1921623" cy="1884426"/>
          </a:xfrm>
          <a:prstGeom prst="rect">
            <a:avLst/>
          </a:prstGeom>
        </p:spPr>
      </p:pic>
      <p:sp>
        <p:nvSpPr>
          <p:cNvPr id="65" name="Picture Placeholder 64">
            <a:extLst>
              <a:ext uri="{FF2B5EF4-FFF2-40B4-BE49-F238E27FC236}">
                <a16:creationId xmlns:a16="http://schemas.microsoft.com/office/drawing/2014/main" id="{D554CD21-B23D-2403-0005-63F6A2E7FB06}"/>
              </a:ext>
            </a:extLst>
          </p:cNvPr>
          <p:cNvSpPr>
            <a:spLocks noGrp="1"/>
          </p:cNvSpPr>
          <p:nvPr>
            <p:ph type="pic" sz="quarter" idx="16" hasCustomPrompt="1"/>
          </p:nvPr>
        </p:nvSpPr>
        <p:spPr>
          <a:xfrm>
            <a:off x="708122" y="1312980"/>
            <a:ext cx="2944812" cy="3905250"/>
          </a:xfrm>
          <a:custGeom>
            <a:avLst/>
            <a:gdLst>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0 h 3905250"/>
              <a:gd name="connsiteX8" fmla="*/ 2944812 w 2944812"/>
              <a:gd name="connsiteY8" fmla="*/ 3905250 h 3905250"/>
              <a:gd name="connsiteX9" fmla="*/ 0 w 2944812"/>
              <a:gd name="connsiteY9" fmla="*/ 390525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0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1117600 h 3905250"/>
              <a:gd name="connsiteX8" fmla="*/ 2944812 w 2944812"/>
              <a:gd name="connsiteY8" fmla="*/ 3905250 h 3905250"/>
              <a:gd name="connsiteX9" fmla="*/ 0 w 2944812"/>
              <a:gd name="connsiteY9" fmla="*/ 3905250 h 3905250"/>
              <a:gd name="connsiteX10" fmla="*/ 0 w 2944812"/>
              <a:gd name="connsiteY10" fmla="*/ 0 h 3905250"/>
              <a:gd name="connsiteX0" fmla="*/ 0 w 2944812"/>
              <a:gd name="connsiteY0" fmla="*/ 0 h 3905250"/>
              <a:gd name="connsiteX1" fmla="*/ 1265911 w 2944812"/>
              <a:gd name="connsiteY1" fmla="*/ 0 h 3905250"/>
              <a:gd name="connsiteX2" fmla="*/ 1355163 w 2944812"/>
              <a:gd name="connsiteY2" fmla="*/ 11635 h 3905250"/>
              <a:gd name="connsiteX3" fmla="*/ 1442136 w 2944812"/>
              <a:gd name="connsiteY3" fmla="*/ 47499 h 3905250"/>
              <a:gd name="connsiteX4" fmla="*/ 2764544 w 2944812"/>
              <a:gd name="connsiteY4" fmla="*/ 809505 h 3905250"/>
              <a:gd name="connsiteX5" fmla="*/ 2943293 w 2944812"/>
              <a:gd name="connsiteY5" fmla="*/ 1118571 h 3905250"/>
              <a:gd name="connsiteX6" fmla="*/ 2943293 w 2944812"/>
              <a:gd name="connsiteY6" fmla="*/ 1945452 h 3905250"/>
              <a:gd name="connsiteX7" fmla="*/ 2944812 w 2944812"/>
              <a:gd name="connsiteY7" fmla="*/ 2359378 h 3905250"/>
              <a:gd name="connsiteX8" fmla="*/ 2944812 w 2944812"/>
              <a:gd name="connsiteY8" fmla="*/ 3905250 h 3905250"/>
              <a:gd name="connsiteX9" fmla="*/ 0 w 2944812"/>
              <a:gd name="connsiteY9" fmla="*/ 3905250 h 3905250"/>
              <a:gd name="connsiteX10" fmla="*/ 0 w 2944812"/>
              <a:gd name="connsiteY10"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812" h="3905250">
                <a:moveTo>
                  <a:pt x="0" y="0"/>
                </a:moveTo>
                <a:lnTo>
                  <a:pt x="1265911" y="0"/>
                </a:lnTo>
                <a:lnTo>
                  <a:pt x="1355163" y="11635"/>
                </a:lnTo>
                <a:cubicBezTo>
                  <a:pt x="1385226" y="19609"/>
                  <a:pt x="1414489" y="31566"/>
                  <a:pt x="1442136" y="47499"/>
                </a:cubicBezTo>
                <a:lnTo>
                  <a:pt x="2764544" y="809505"/>
                </a:lnTo>
                <a:cubicBezTo>
                  <a:pt x="2875135" y="873294"/>
                  <a:pt x="2943293" y="991105"/>
                  <a:pt x="2943293" y="1118571"/>
                </a:cubicBezTo>
                <a:lnTo>
                  <a:pt x="2943293" y="1945452"/>
                </a:lnTo>
                <a:cubicBezTo>
                  <a:pt x="2943799" y="2317985"/>
                  <a:pt x="2944306" y="1986845"/>
                  <a:pt x="2944812" y="2359378"/>
                </a:cubicBezTo>
                <a:lnTo>
                  <a:pt x="2944812" y="3905250"/>
                </a:lnTo>
                <a:lnTo>
                  <a:pt x="0" y="3905250"/>
                </a:lnTo>
                <a:lnTo>
                  <a:pt x="0" y="0"/>
                </a:lnTo>
                <a:close/>
              </a:path>
            </a:pathLst>
          </a:custGeom>
          <a:solidFill>
            <a:schemeClr val="bg1">
              <a:lumMod val="95000"/>
            </a:schemeClr>
          </a:solidFill>
        </p:spPr>
        <p:txBody>
          <a:bodyPr wrap="square" anchor="b">
            <a:noAutofit/>
          </a:bodyPr>
          <a:lstStyle>
            <a:lvl1pPr marL="136525" indent="-136525" algn="l">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speaker image here</a:t>
            </a:r>
          </a:p>
        </p:txBody>
      </p:sp>
      <p:sp>
        <p:nvSpPr>
          <p:cNvPr id="3" name="TextBox 2">
            <a:extLst>
              <a:ext uri="{FF2B5EF4-FFF2-40B4-BE49-F238E27FC236}">
                <a16:creationId xmlns:a16="http://schemas.microsoft.com/office/drawing/2014/main" id="{E92B0E51-D726-7CB6-1987-24A876137D6F}"/>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2" name="Graphic 1">
            <a:extLst>
              <a:ext uri="{FF2B5EF4-FFF2-40B4-BE49-F238E27FC236}">
                <a16:creationId xmlns:a16="http://schemas.microsoft.com/office/drawing/2014/main" id="{CAE88177-7726-AE70-911E-E03B9D5FFDE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39145" y="-1"/>
            <a:ext cx="1752855" cy="1080000"/>
          </a:xfrm>
          <a:prstGeom prst="rect">
            <a:avLst/>
          </a:prstGeom>
        </p:spPr>
      </p:pic>
    </p:spTree>
    <p:extLst>
      <p:ext uri="{BB962C8B-B14F-4D97-AF65-F5344CB8AC3E}">
        <p14:creationId xmlns:p14="http://schemas.microsoft.com/office/powerpoint/2010/main" val="28963832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vest NI_Speaker slide1_Corporate blu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C0789E0-2CF8-18DF-35EF-50CFF65E021A}"/>
              </a:ext>
            </a:extLst>
          </p:cNvPr>
          <p:cNvSpPr>
            <a:spLocks noGrp="1"/>
          </p:cNvSpPr>
          <p:nvPr>
            <p:ph type="pic" sz="quarter" idx="16" hasCustomPrompt="1"/>
          </p:nvPr>
        </p:nvSpPr>
        <p:spPr>
          <a:xfrm>
            <a:off x="5211725" y="0"/>
            <a:ext cx="6980275" cy="6885019"/>
          </a:xfrm>
          <a:custGeom>
            <a:avLst/>
            <a:gdLst>
              <a:gd name="connsiteX0" fmla="*/ 3773631 w 6980275"/>
              <a:gd name="connsiteY0" fmla="*/ 0 h 6885019"/>
              <a:gd name="connsiteX1" fmla="*/ 5245876 w 6980275"/>
              <a:gd name="connsiteY1" fmla="*/ 0 h 6885019"/>
              <a:gd name="connsiteX2" fmla="*/ 5260588 w 6980275"/>
              <a:gd name="connsiteY2" fmla="*/ 35602 h 6885019"/>
              <a:gd name="connsiteX3" fmla="*/ 5781736 w 6980275"/>
              <a:gd name="connsiteY3" fmla="*/ 939544 h 6885019"/>
              <a:gd name="connsiteX4" fmla="*/ 6032297 w 6980275"/>
              <a:gd name="connsiteY4" fmla="*/ 1084471 h 6885019"/>
              <a:gd name="connsiteX5" fmla="*/ 6977206 w 6980275"/>
              <a:gd name="connsiteY5" fmla="*/ 1084471 h 6885019"/>
              <a:gd name="connsiteX6" fmla="*/ 6977206 w 6980275"/>
              <a:gd name="connsiteY6" fmla="*/ 1903998 h 6885019"/>
              <a:gd name="connsiteX7" fmla="*/ 6977206 w 6980275"/>
              <a:gd name="connsiteY7" fmla="*/ 2287588 h 6885019"/>
              <a:gd name="connsiteX8" fmla="*/ 6977206 w 6980275"/>
              <a:gd name="connsiteY8" fmla="*/ 4346828 h 6885019"/>
              <a:gd name="connsiteX9" fmla="*/ 6971207 w 6980275"/>
              <a:gd name="connsiteY9" fmla="*/ 4436413 h 6885019"/>
              <a:gd name="connsiteX10" fmla="*/ 6970336 w 6980275"/>
              <a:gd name="connsiteY10" fmla="*/ 4440714 h 6885019"/>
              <a:gd name="connsiteX11" fmla="*/ 6980275 w 6980275"/>
              <a:gd name="connsiteY11" fmla="*/ 6885019 h 6885019"/>
              <a:gd name="connsiteX12" fmla="*/ 6178403 w 6980275"/>
              <a:gd name="connsiteY12" fmla="*/ 6865142 h 6885019"/>
              <a:gd name="connsiteX13" fmla="*/ 5323637 w 6980275"/>
              <a:gd name="connsiteY13" fmla="*/ 6865142 h 6885019"/>
              <a:gd name="connsiteX14" fmla="*/ 3248155 w 6980275"/>
              <a:gd name="connsiteY14" fmla="*/ 6875082 h 6885019"/>
              <a:gd name="connsiteX15" fmla="*/ 2773477 w 6980275"/>
              <a:gd name="connsiteY15" fmla="*/ 6877642 h 6885019"/>
              <a:gd name="connsiteX16" fmla="*/ 2763558 w 6980275"/>
              <a:gd name="connsiteY16" fmla="*/ 4438433 h 6885019"/>
              <a:gd name="connsiteX17" fmla="*/ 2764429 w 6980275"/>
              <a:gd name="connsiteY17" fmla="*/ 4434128 h 6885019"/>
              <a:gd name="connsiteX18" fmla="*/ 2770434 w 6980275"/>
              <a:gd name="connsiteY18" fmla="*/ 4344460 h 6885019"/>
              <a:gd name="connsiteX19" fmla="*/ 2770434 w 6980275"/>
              <a:gd name="connsiteY19" fmla="*/ 1899359 h 6885019"/>
              <a:gd name="connsiteX20" fmla="*/ 2430453 w 6980275"/>
              <a:gd name="connsiteY20" fmla="*/ 1311572 h 6885019"/>
              <a:gd name="connsiteX21" fmla="*/ 309906 w 6980275"/>
              <a:gd name="connsiteY21" fmla="*/ 89021 h 6885019"/>
              <a:gd name="connsiteX22" fmla="*/ 58845 w 6980275"/>
              <a:gd name="connsiteY22" fmla="*/ 3965 h 6885019"/>
              <a:gd name="connsiteX23" fmla="*/ 0 w 6980275"/>
              <a:gd name="connsiteY23" fmla="*/ 111 h 6885019"/>
              <a:gd name="connsiteX24" fmla="*/ 3773631 w 6980275"/>
              <a:gd name="connsiteY24" fmla="*/ 4101 h 688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0275" h="6885019">
                <a:moveTo>
                  <a:pt x="3773631" y="0"/>
                </a:moveTo>
                <a:lnTo>
                  <a:pt x="5245876" y="0"/>
                </a:lnTo>
                <a:lnTo>
                  <a:pt x="5260588" y="35602"/>
                </a:lnTo>
                <a:lnTo>
                  <a:pt x="5781736" y="939544"/>
                </a:lnTo>
                <a:cubicBezTo>
                  <a:pt x="5833231" y="1028959"/>
                  <a:pt x="5929307" y="1084471"/>
                  <a:pt x="6032297" y="1084471"/>
                </a:cubicBezTo>
                <a:lnTo>
                  <a:pt x="6977206" y="1084471"/>
                </a:lnTo>
                <a:lnTo>
                  <a:pt x="6977206" y="1903998"/>
                </a:lnTo>
                <a:lnTo>
                  <a:pt x="6977206" y="2287588"/>
                </a:lnTo>
                <a:lnTo>
                  <a:pt x="6977206" y="4346828"/>
                </a:lnTo>
                <a:cubicBezTo>
                  <a:pt x="6977206" y="4377001"/>
                  <a:pt x="6975173" y="4406920"/>
                  <a:pt x="6971207" y="4436413"/>
                </a:cubicBezTo>
                <a:lnTo>
                  <a:pt x="6970336" y="4440714"/>
                </a:lnTo>
                <a:lnTo>
                  <a:pt x="6980275" y="6885019"/>
                </a:lnTo>
                <a:lnTo>
                  <a:pt x="6178403" y="6865142"/>
                </a:lnTo>
                <a:cubicBezTo>
                  <a:pt x="6178403" y="6865143"/>
                  <a:pt x="5323637" y="6865141"/>
                  <a:pt x="5323637" y="6865142"/>
                </a:cubicBezTo>
                <a:lnTo>
                  <a:pt x="3248155" y="6875082"/>
                </a:lnTo>
                <a:lnTo>
                  <a:pt x="2773477" y="6877642"/>
                </a:lnTo>
                <a:lnTo>
                  <a:pt x="2763558" y="4438433"/>
                </a:lnTo>
                <a:lnTo>
                  <a:pt x="2764429" y="4434128"/>
                </a:lnTo>
                <a:cubicBezTo>
                  <a:pt x="2768399" y="4404607"/>
                  <a:pt x="2770434" y="4374660"/>
                  <a:pt x="2770434" y="4344460"/>
                </a:cubicBezTo>
                <a:lnTo>
                  <a:pt x="2770434" y="1899359"/>
                </a:lnTo>
                <a:cubicBezTo>
                  <a:pt x="2770434" y="1657756"/>
                  <a:pt x="2640211" y="1432373"/>
                  <a:pt x="2430453" y="1311572"/>
                </a:cubicBezTo>
                <a:lnTo>
                  <a:pt x="309906" y="89021"/>
                </a:lnTo>
                <a:cubicBezTo>
                  <a:pt x="232402" y="44351"/>
                  <a:pt x="147022" y="15565"/>
                  <a:pt x="58845" y="3965"/>
                </a:cubicBezTo>
                <a:lnTo>
                  <a:pt x="0" y="111"/>
                </a:lnTo>
                <a:lnTo>
                  <a:pt x="3773631" y="4101"/>
                </a:lnTo>
                <a:close/>
              </a:path>
            </a:pathLst>
          </a:custGeom>
          <a:solidFill>
            <a:schemeClr val="bg1">
              <a:lumMod val="95000"/>
            </a:schemeClr>
          </a:solidFill>
        </p:spPr>
        <p:txBody>
          <a:bodyPr wrap="square" anchor="t">
            <a:noAutofit/>
          </a:bodyPr>
          <a:lstStyle>
            <a:lvl1pPr marL="625475" indent="-227013" algn="ctr">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and drop speaker image here  </a:t>
            </a:r>
          </a:p>
          <a:p>
            <a:endParaRPr lang="en-US" dirty="0"/>
          </a:p>
        </p:txBody>
      </p:sp>
      <p:pic>
        <p:nvPicPr>
          <p:cNvPr id="31" name="Graphic 30">
            <a:extLst>
              <a:ext uri="{FF2B5EF4-FFF2-40B4-BE49-F238E27FC236}">
                <a16:creationId xmlns:a16="http://schemas.microsoft.com/office/drawing/2014/main" id="{023E4A5C-5AF6-BCD6-CC8B-8B8F7E8A16B6}"/>
              </a:ext>
            </a:extLst>
          </p:cNvPr>
          <p:cNvPicPr>
            <a:picLocks noChangeAspect="1"/>
          </p:cNvPicPr>
          <p:nvPr userDrawn="1"/>
        </p:nvPicPr>
        <p:blipFill>
          <a:blip r:embed="rId2">
            <a:extLst>
              <a:ext uri="{96DAC541-7B7A-43D3-8B79-37D633B846F1}">
                <asvg:svgBlip xmlns:asvg="http://schemas.microsoft.com/office/drawing/2016/SVG/main" r:embed="rId3"/>
              </a:ext>
            </a:extLst>
          </a:blip>
          <a:srcRect b="12676"/>
          <a:stretch/>
        </p:blipFill>
        <p:spPr>
          <a:xfrm>
            <a:off x="105236" y="5519676"/>
            <a:ext cx="1253930" cy="1338324"/>
          </a:xfrm>
          <a:prstGeom prst="rect">
            <a:avLst/>
          </a:prstGeom>
        </p:spPr>
      </p:pic>
      <p:sp>
        <p:nvSpPr>
          <p:cNvPr id="26" name="Text Placeholder 13">
            <a:extLst>
              <a:ext uri="{FF2B5EF4-FFF2-40B4-BE49-F238E27FC236}">
                <a16:creationId xmlns:a16="http://schemas.microsoft.com/office/drawing/2014/main" id="{1863CB7D-9115-CE97-BCFC-EEE6FBC7D9E4}"/>
              </a:ext>
            </a:extLst>
          </p:cNvPr>
          <p:cNvSpPr>
            <a:spLocks noGrp="1"/>
          </p:cNvSpPr>
          <p:nvPr>
            <p:ph type="body" sz="quarter" idx="12" hasCustomPrompt="1"/>
          </p:nvPr>
        </p:nvSpPr>
        <p:spPr>
          <a:xfrm>
            <a:off x="1080592" y="2847822"/>
            <a:ext cx="3366896" cy="919108"/>
          </a:xfrm>
          <a:prstGeom prst="rect">
            <a:avLst/>
          </a:prstGeom>
        </p:spPr>
        <p:txBody>
          <a:bodyPr lIns="0" tIns="0" rIns="0" bIns="0">
            <a:normAutofit/>
          </a:bodyPr>
          <a:lstStyle>
            <a:lvl1pPr marL="0" indent="0">
              <a:lnSpc>
                <a:spcPct val="100000"/>
              </a:lnSpc>
              <a:buNone/>
              <a:defRPr sz="1500" baseline="0">
                <a:solidFill>
                  <a:srgbClr val="3D3D3D"/>
                </a:solidFill>
                <a:latin typeface="Arial" panose="020B0604020202020204" pitchFamily="34" charset="0"/>
              </a:defRPr>
            </a:lvl1pPr>
            <a:lvl2pPr marL="457200" indent="0">
              <a:buNone/>
              <a:defRPr/>
            </a:lvl2pPr>
          </a:lstStyle>
          <a:p>
            <a:pPr lvl="0"/>
            <a:r>
              <a:rPr lang="en-GB" dirty="0"/>
              <a:t>Body copy in here.</a:t>
            </a:r>
            <a:endParaRPr lang="en-US" dirty="0"/>
          </a:p>
        </p:txBody>
      </p:sp>
      <p:sp>
        <p:nvSpPr>
          <p:cNvPr id="22" name="Picture Placeholder 15">
            <a:extLst>
              <a:ext uri="{FF2B5EF4-FFF2-40B4-BE49-F238E27FC236}">
                <a16:creationId xmlns:a16="http://schemas.microsoft.com/office/drawing/2014/main" id="{1CADA58A-3A5F-8401-ED3C-C617FB5335E5}"/>
              </a:ext>
            </a:extLst>
          </p:cNvPr>
          <p:cNvSpPr>
            <a:spLocks noGrp="1"/>
          </p:cNvSpPr>
          <p:nvPr>
            <p:ph type="pic" sz="quarter" idx="13" hasCustomPrompt="1"/>
          </p:nvPr>
        </p:nvSpPr>
        <p:spPr>
          <a:xfrm>
            <a:off x="1080592" y="731474"/>
            <a:ext cx="3366895" cy="989763"/>
          </a:xfrm>
          <a:prstGeom prst="rect">
            <a:avLst/>
          </a:prstGeom>
          <a:noFill/>
        </p:spPr>
        <p:txBody>
          <a:bodyPr anchor="t">
            <a:normAutofit/>
          </a:bodyPr>
          <a:lstStyle>
            <a:lvl1pPr marL="136525" indent="-136525">
              <a:tabLst/>
              <a:defRPr sz="1200">
                <a:solidFill>
                  <a:schemeClr val="bg1">
                    <a:lumMod val="85000"/>
                  </a:schemeClr>
                </a:solidFill>
                <a:latin typeface="Arial" panose="020B0604020202020204" pitchFamily="34" charset="0"/>
                <a:cs typeface="Arial" panose="020B0604020202020204" pitchFamily="34" charset="0"/>
              </a:defRPr>
            </a:lvl1pPr>
          </a:lstStyle>
          <a:p>
            <a:r>
              <a:rPr lang="en-US" dirty="0"/>
              <a:t>Drag and drop company logo here</a:t>
            </a:r>
          </a:p>
        </p:txBody>
      </p:sp>
      <p:sp>
        <p:nvSpPr>
          <p:cNvPr id="23" name="Picture Placeholder 15">
            <a:extLst>
              <a:ext uri="{FF2B5EF4-FFF2-40B4-BE49-F238E27FC236}">
                <a16:creationId xmlns:a16="http://schemas.microsoft.com/office/drawing/2014/main" id="{3E3AFC8D-08C4-1A3F-6C3A-AFB2C49EE524}"/>
              </a:ext>
            </a:extLst>
          </p:cNvPr>
          <p:cNvSpPr>
            <a:spLocks noGrp="1"/>
          </p:cNvSpPr>
          <p:nvPr>
            <p:ph type="pic" sz="quarter" idx="14" hasCustomPrompt="1"/>
          </p:nvPr>
        </p:nvSpPr>
        <p:spPr>
          <a:xfrm>
            <a:off x="1080592" y="3940865"/>
            <a:ext cx="3366895" cy="1724439"/>
          </a:xfrm>
          <a:prstGeom prst="rect">
            <a:avLst/>
          </a:prstGeom>
          <a:noFill/>
        </p:spPr>
        <p:txBody>
          <a:bodyPr anchor="t">
            <a:normAutofit/>
          </a:bodyPr>
          <a:lstStyle>
            <a:lvl1pPr marL="136525" indent="-136525">
              <a:tabLst/>
              <a:defRPr sz="1200">
                <a:solidFill>
                  <a:schemeClr val="bg1">
                    <a:lumMod val="75000"/>
                  </a:schemeClr>
                </a:solidFill>
                <a:latin typeface="Arial" panose="020B0604020202020204" pitchFamily="34" charset="0"/>
                <a:cs typeface="Arial" panose="020B0604020202020204" pitchFamily="34" charset="0"/>
              </a:defRPr>
            </a:lvl1pPr>
          </a:lstStyle>
          <a:p>
            <a:r>
              <a:rPr lang="en-US" dirty="0"/>
              <a:t>Drag and drop company image here</a:t>
            </a:r>
          </a:p>
        </p:txBody>
      </p:sp>
      <p:sp>
        <p:nvSpPr>
          <p:cNvPr id="24" name="Text Placeholder 87">
            <a:extLst>
              <a:ext uri="{FF2B5EF4-FFF2-40B4-BE49-F238E27FC236}">
                <a16:creationId xmlns:a16="http://schemas.microsoft.com/office/drawing/2014/main" id="{995A38F1-EAF5-4B59-5664-1100BA97F050}"/>
              </a:ext>
            </a:extLst>
          </p:cNvPr>
          <p:cNvSpPr>
            <a:spLocks noGrp="1"/>
          </p:cNvSpPr>
          <p:nvPr>
            <p:ph type="body" sz="quarter" idx="15" hasCustomPrompt="1"/>
          </p:nvPr>
        </p:nvSpPr>
        <p:spPr>
          <a:xfrm>
            <a:off x="1080591" y="1813537"/>
            <a:ext cx="6339453" cy="554400"/>
          </a:xfrm>
          <a:prstGeom prst="rect">
            <a:avLst/>
          </a:prstGeom>
        </p:spPr>
        <p:txBody>
          <a:bodyPr lIns="0" tIns="0" rIns="0" bIns="0">
            <a:normAutofit/>
          </a:bodyPr>
          <a:lstStyle>
            <a:lvl1pPr marL="0" indent="0">
              <a:lnSpc>
                <a:spcPct val="100000"/>
              </a:lnSpc>
              <a:buNone/>
              <a:defRPr sz="3600" b="1" baseline="0">
                <a:solidFill>
                  <a:srgbClr val="3D3D3D"/>
                </a:solidFill>
                <a:latin typeface="Arial" panose="020B0604020202020204" pitchFamily="34" charset="0"/>
              </a:defRPr>
            </a:lvl1pPr>
          </a:lstStyle>
          <a:p>
            <a:pPr lvl="0"/>
            <a:r>
              <a:rPr lang="en-GB" dirty="0"/>
              <a:t>Speaker name</a:t>
            </a:r>
            <a:endParaRPr lang="en-US" dirty="0"/>
          </a:p>
        </p:txBody>
      </p:sp>
      <p:sp>
        <p:nvSpPr>
          <p:cNvPr id="25" name="Text Placeholder 87">
            <a:extLst>
              <a:ext uri="{FF2B5EF4-FFF2-40B4-BE49-F238E27FC236}">
                <a16:creationId xmlns:a16="http://schemas.microsoft.com/office/drawing/2014/main" id="{E2070880-DE82-7A78-B3E0-700EBC1A9ED0}"/>
              </a:ext>
            </a:extLst>
          </p:cNvPr>
          <p:cNvSpPr>
            <a:spLocks noGrp="1"/>
          </p:cNvSpPr>
          <p:nvPr>
            <p:ph type="body" sz="quarter" idx="11" hasCustomPrompt="1"/>
          </p:nvPr>
        </p:nvSpPr>
        <p:spPr>
          <a:xfrm>
            <a:off x="1080591" y="2460237"/>
            <a:ext cx="6314121" cy="387585"/>
          </a:xfrm>
          <a:prstGeom prst="rect">
            <a:avLst/>
          </a:prstGeo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000" b="1" baseline="0">
                <a:solidFill>
                  <a:srgbClr val="2D2D2C"/>
                </a:solidFill>
                <a:latin typeface="Arial" panose="020B0604020202020204" pitchFamily="34" charset="0"/>
              </a:defRPr>
            </a:lvl1pPr>
          </a:lstStyle>
          <a:p>
            <a:pPr lvl="0"/>
            <a:r>
              <a:rPr lang="en-GB" dirty="0"/>
              <a:t>Company name</a:t>
            </a:r>
          </a:p>
        </p:txBody>
      </p:sp>
      <p:grpSp>
        <p:nvGrpSpPr>
          <p:cNvPr id="27" name="Group 26">
            <a:extLst>
              <a:ext uri="{FF2B5EF4-FFF2-40B4-BE49-F238E27FC236}">
                <a16:creationId xmlns:a16="http://schemas.microsoft.com/office/drawing/2014/main" id="{9672C6CD-F0FF-1914-F99F-D383E01CA07A}"/>
              </a:ext>
            </a:extLst>
          </p:cNvPr>
          <p:cNvGrpSpPr/>
          <p:nvPr userDrawn="1"/>
        </p:nvGrpSpPr>
        <p:grpSpPr>
          <a:xfrm>
            <a:off x="4969904" y="5158409"/>
            <a:ext cx="2475587" cy="1699591"/>
            <a:chOff x="4870513" y="4818479"/>
            <a:chExt cx="2970722" cy="2039521"/>
          </a:xfrm>
        </p:grpSpPr>
        <p:pic>
          <p:nvPicPr>
            <p:cNvPr id="28" name="Graphic 27">
              <a:extLst>
                <a:ext uri="{FF2B5EF4-FFF2-40B4-BE49-F238E27FC236}">
                  <a16:creationId xmlns:a16="http://schemas.microsoft.com/office/drawing/2014/main" id="{65313E06-A2B9-6FA9-6053-6B7B6597C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65582" y="4818479"/>
              <a:ext cx="1075653" cy="1197561"/>
            </a:xfrm>
            <a:prstGeom prst="rect">
              <a:avLst/>
            </a:prstGeom>
          </p:spPr>
        </p:pic>
        <p:pic>
          <p:nvPicPr>
            <p:cNvPr id="29" name="Graphic 28">
              <a:extLst>
                <a:ext uri="{FF2B5EF4-FFF2-40B4-BE49-F238E27FC236}">
                  <a16:creationId xmlns:a16="http://schemas.microsoft.com/office/drawing/2014/main" id="{CC649C27-96EB-41B4-DA43-F0C7A27EB301}"/>
                </a:ext>
              </a:extLst>
            </p:cNvPr>
            <p:cNvPicPr>
              <a:picLocks noChangeAspect="1"/>
            </p:cNvPicPr>
            <p:nvPr userDrawn="1"/>
          </p:nvPicPr>
          <p:blipFill>
            <a:blip r:embed="rId6">
              <a:extLst>
                <a:ext uri="{96DAC541-7B7A-43D3-8B79-37D633B846F1}">
                  <asvg:svgBlip xmlns:asvg="http://schemas.microsoft.com/office/drawing/2016/SVG/main" r:embed="rId7"/>
                </a:ext>
              </a:extLst>
            </a:blip>
            <a:srcRect b="17827"/>
            <a:stretch/>
          </p:blipFill>
          <p:spPr>
            <a:xfrm>
              <a:off x="4870513" y="4917494"/>
              <a:ext cx="2121095" cy="1940506"/>
            </a:xfrm>
            <a:prstGeom prst="rect">
              <a:avLst/>
            </a:prstGeom>
          </p:spPr>
        </p:pic>
      </p:grpSp>
      <p:sp>
        <p:nvSpPr>
          <p:cNvPr id="3" name="TextBox 2">
            <a:extLst>
              <a:ext uri="{FF2B5EF4-FFF2-40B4-BE49-F238E27FC236}">
                <a16:creationId xmlns:a16="http://schemas.microsoft.com/office/drawing/2014/main" id="{9395F620-6A3A-1266-4C08-28972C6881FB}"/>
              </a:ext>
            </a:extLst>
          </p:cNvPr>
          <p:cNvSpPr txBox="1"/>
          <p:nvPr userDrawn="1"/>
        </p:nvSpPr>
        <p:spPr>
          <a:xfrm>
            <a:off x="270215" y="6438784"/>
            <a:ext cx="526491" cy="276999"/>
          </a:xfrm>
          <a:prstGeom prst="rect">
            <a:avLst/>
          </a:prstGeom>
          <a:noFill/>
        </p:spPr>
        <p:txBody>
          <a:bodyPr wrap="square">
            <a:spAutoFit/>
          </a:bodyPr>
          <a:lstStyle/>
          <a:p>
            <a:pPr algn="ctr"/>
            <a:fld id="{0C4DF2FE-5FC5-3247-A0CD-A64D842A61A9}" type="slidenum">
              <a:rPr lang="en-US" sz="1200" b="1" smtClean="0">
                <a:solidFill>
                  <a:schemeClr val="bg1"/>
                </a:solidFill>
              </a:rPr>
              <a:pPr algn="ctr"/>
              <a:t>‹#›</a:t>
            </a:fld>
            <a:endParaRPr lang="en-US" sz="1200" dirty="0">
              <a:solidFill>
                <a:schemeClr val="bg1"/>
              </a:solidFill>
            </a:endParaRPr>
          </a:p>
        </p:txBody>
      </p:sp>
      <p:pic>
        <p:nvPicPr>
          <p:cNvPr id="2" name="Graphic 1">
            <a:extLst>
              <a:ext uri="{FF2B5EF4-FFF2-40B4-BE49-F238E27FC236}">
                <a16:creationId xmlns:a16="http://schemas.microsoft.com/office/drawing/2014/main" id="{B86F88F6-AF61-4CAE-F170-D1B83E06A88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439142" y="-2"/>
            <a:ext cx="1752857" cy="1080000"/>
          </a:xfrm>
          <a:prstGeom prst="rect">
            <a:avLst/>
          </a:prstGeom>
        </p:spPr>
      </p:pic>
    </p:spTree>
    <p:extLst>
      <p:ext uri="{BB962C8B-B14F-4D97-AF65-F5344CB8AC3E}">
        <p14:creationId xmlns:p14="http://schemas.microsoft.com/office/powerpoint/2010/main" val="41494047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A8B6A-15C2-F92B-151C-DF921EAD5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Cover slide with no image</a:t>
            </a:r>
            <a:endParaRPr lang="en-US" dirty="0"/>
          </a:p>
        </p:txBody>
      </p:sp>
    </p:spTree>
    <p:extLst>
      <p:ext uri="{BB962C8B-B14F-4D97-AF65-F5344CB8AC3E}">
        <p14:creationId xmlns:p14="http://schemas.microsoft.com/office/powerpoint/2010/main" val="32339078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701" r:id="rId3"/>
    <p:sldLayoutId id="2147483702" r:id="rId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A8B6A-15C2-F92B-151C-DF921EAD5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Section slide</a:t>
            </a:r>
            <a:endParaRPr lang="en-US" dirty="0"/>
          </a:p>
        </p:txBody>
      </p:sp>
    </p:spTree>
    <p:extLst>
      <p:ext uri="{BB962C8B-B14F-4D97-AF65-F5344CB8AC3E}">
        <p14:creationId xmlns:p14="http://schemas.microsoft.com/office/powerpoint/2010/main" val="2049551510"/>
      </p:ext>
    </p:extLst>
  </p:cSld>
  <p:clrMap bg1="lt1" tx1="dk1" bg2="lt2" tx2="dk2" accent1="accent1" accent2="accent2" accent3="accent3" accent4="accent4" accent5="accent5" accent6="accent6" hlink="hlink" folHlink="folHlink"/>
  <p:sldLayoutIdLst>
    <p:sldLayoutId id="2147483666" r:id="rId1"/>
    <p:sldLayoutId id="2147483703" r:id="rId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A8B6A-15C2-F92B-151C-DF921EAD5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Speaker slide</a:t>
            </a:r>
            <a:endParaRPr lang="en-US" dirty="0"/>
          </a:p>
        </p:txBody>
      </p:sp>
    </p:spTree>
    <p:extLst>
      <p:ext uri="{BB962C8B-B14F-4D97-AF65-F5344CB8AC3E}">
        <p14:creationId xmlns:p14="http://schemas.microsoft.com/office/powerpoint/2010/main" val="12494601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704" r:id="rId3"/>
    <p:sldLayoutId id="2147483705" r:id="rId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507024-8C71-FD29-0650-F30E7E38B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Title slides</a:t>
            </a:r>
            <a:endParaRPr lang="en-US" dirty="0"/>
          </a:p>
        </p:txBody>
      </p:sp>
    </p:spTree>
    <p:extLst>
      <p:ext uri="{BB962C8B-B14F-4D97-AF65-F5344CB8AC3E}">
        <p14:creationId xmlns:p14="http://schemas.microsoft.com/office/powerpoint/2010/main" val="423636280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4E584AC-69E8-6103-D853-D81DB02B8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Table and graph slides</a:t>
            </a:r>
            <a:endParaRPr lang="en-US" dirty="0"/>
          </a:p>
        </p:txBody>
      </p:sp>
    </p:spTree>
    <p:extLst>
      <p:ext uri="{BB962C8B-B14F-4D97-AF65-F5344CB8AC3E}">
        <p14:creationId xmlns:p14="http://schemas.microsoft.com/office/powerpoint/2010/main" val="4805020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3" r:id="rId4"/>
    <p:sldLayoutId id="2147483695" r:id="rId5"/>
    <p:sldLayoutId id="21474836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507024-8C71-FD29-0650-F30E7E38B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Title slides</a:t>
            </a:r>
            <a:endParaRPr lang="en-US" dirty="0"/>
          </a:p>
        </p:txBody>
      </p:sp>
    </p:spTree>
    <p:extLst>
      <p:ext uri="{BB962C8B-B14F-4D97-AF65-F5344CB8AC3E}">
        <p14:creationId xmlns:p14="http://schemas.microsoft.com/office/powerpoint/2010/main" val="401006222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8" r:id="rId4"/>
    <p:sldLayoutId id="2147483676" r:id="rId5"/>
    <p:sldLayoutId id="2147483679" r:id="rId6"/>
    <p:sldLayoutId id="2147483680" r:id="rId7"/>
    <p:sldLayoutId id="2147483673" r:id="rId8"/>
    <p:sldLayoutId id="2147483675" r:id="rId9"/>
    <p:sldLayoutId id="2147483677"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4E584AC-69E8-6103-D853-D81DB02B8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Table and graph slides</a:t>
            </a:r>
            <a:endParaRPr lang="en-US" dirty="0"/>
          </a:p>
        </p:txBody>
      </p:sp>
    </p:spTree>
    <p:extLst>
      <p:ext uri="{BB962C8B-B14F-4D97-AF65-F5344CB8AC3E}">
        <p14:creationId xmlns:p14="http://schemas.microsoft.com/office/powerpoint/2010/main" val="8180867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5BBD36-5916-41F9-ACCF-ECE654402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69825392"/>
      </p:ext>
    </p:extLst>
  </p:cSld>
  <p:clrMap bg1="lt1" tx1="dk1" bg2="lt2" tx2="dk2" accent1="accent1" accent2="accent2" accent3="accent3" accent4="accent4" accent5="accent5" accent6="accent6" hlink="hlink" folHlink="folHlink"/>
  <p:sldLayoutIdLst>
    <p:sldLayoutId id="2147483698" r:id="rId1"/>
    <p:sldLayoutId id="21474837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501AE4-96E6-9F26-87EA-D52B8481E986}"/>
              </a:ext>
            </a:extLst>
          </p:cNvPr>
          <p:cNvSpPr>
            <a:spLocks noGrp="1"/>
          </p:cNvSpPr>
          <p:nvPr>
            <p:ph type="ctrTitle"/>
          </p:nvPr>
        </p:nvSpPr>
        <p:spPr>
          <a:xfrm>
            <a:off x="873291" y="705745"/>
            <a:ext cx="6313034" cy="1331582"/>
          </a:xfrm>
        </p:spPr>
        <p:txBody>
          <a:bodyPr>
            <a:normAutofit fontScale="90000"/>
          </a:bodyPr>
          <a:lstStyle/>
          <a:p>
            <a:r>
              <a:rPr lang="en-US" dirty="0"/>
              <a:t>Employee Connection Groups</a:t>
            </a:r>
          </a:p>
        </p:txBody>
      </p:sp>
      <p:sp>
        <p:nvSpPr>
          <p:cNvPr id="12" name="Text Placeholder 11">
            <a:extLst>
              <a:ext uri="{FF2B5EF4-FFF2-40B4-BE49-F238E27FC236}">
                <a16:creationId xmlns:a16="http://schemas.microsoft.com/office/drawing/2014/main" id="{342F9527-8975-B82D-F2D8-125CCAD3BF76}"/>
              </a:ext>
            </a:extLst>
          </p:cNvPr>
          <p:cNvSpPr>
            <a:spLocks noGrp="1"/>
          </p:cNvSpPr>
          <p:nvPr>
            <p:ph type="body" sz="quarter" idx="12"/>
          </p:nvPr>
        </p:nvSpPr>
        <p:spPr>
          <a:xfrm>
            <a:off x="873291" y="2572943"/>
            <a:ext cx="5823021" cy="3159819"/>
          </a:xfrm>
        </p:spPr>
        <p:txBody>
          <a:bodyPr>
            <a:normAutofit/>
          </a:bodyPr>
          <a:lstStyle/>
          <a:p>
            <a:r>
              <a:rPr lang="en-GB" dirty="0"/>
              <a:t>Our Employee Connection Groups provide an energising and inclusive space where individuals from all backgrounds can come together, share experiences, and build meaningful relationships within the workplace. These groups empower employees to find community, celebrate diversity, and access valuable resources for personal and professional growth. By fostering open dialogue, cultural awareness, and mutual support, our Employee Connection Groups play a vital role in enhancing employee well-being, promoting a sense of belonging, and driving engagement across our organisation. Their activities and initiatives help break down barriers, ensuring everyone feels seen, heard, and valued as part of our vibrant workplace community</a:t>
            </a:r>
            <a:endParaRPr lang="en-US" dirty="0"/>
          </a:p>
        </p:txBody>
      </p:sp>
      <p:pic>
        <p:nvPicPr>
          <p:cNvPr id="33" name="Graphic 32">
            <a:extLst>
              <a:ext uri="{FF2B5EF4-FFF2-40B4-BE49-F238E27FC236}">
                <a16:creationId xmlns:a16="http://schemas.microsoft.com/office/drawing/2014/main" id="{F077D39F-F590-81BC-AD5F-84152FCEEDED}"/>
              </a:ext>
            </a:extLst>
          </p:cNvPr>
          <p:cNvPicPr>
            <a:picLocks noChangeAspect="1"/>
          </p:cNvPicPr>
          <p:nvPr/>
        </p:nvPicPr>
        <p:blipFill>
          <a:blip r:embed="rId3">
            <a:extLst>
              <a:ext uri="{96DAC541-7B7A-43D3-8B79-37D633B846F1}">
                <asvg:svgBlip xmlns:asvg="http://schemas.microsoft.com/office/drawing/2016/SVG/main" r:embed="rId4"/>
              </a:ext>
            </a:extLst>
          </a:blip>
          <a:srcRect b="12676"/>
          <a:stretch/>
        </p:blipFill>
        <p:spPr>
          <a:xfrm>
            <a:off x="105236" y="5519676"/>
            <a:ext cx="1253930" cy="1338324"/>
          </a:xfrm>
          <a:prstGeom prst="rect">
            <a:avLst/>
          </a:prstGeom>
        </p:spPr>
      </p:pic>
    </p:spTree>
    <p:extLst>
      <p:ext uri="{BB962C8B-B14F-4D97-AF65-F5344CB8AC3E}">
        <p14:creationId xmlns:p14="http://schemas.microsoft.com/office/powerpoint/2010/main" val="352889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17B4-7C4C-4D8F-8340-650AC352455F}"/>
              </a:ext>
            </a:extLst>
          </p:cNvPr>
          <p:cNvSpPr>
            <a:spLocks noGrp="1"/>
          </p:cNvSpPr>
          <p:nvPr>
            <p:ph type="ctrTitle"/>
          </p:nvPr>
        </p:nvSpPr>
        <p:spPr>
          <a:xfrm>
            <a:off x="781238" y="521638"/>
            <a:ext cx="5564330" cy="1540237"/>
          </a:xfrm>
        </p:spPr>
        <p:txBody>
          <a:bodyPr>
            <a:normAutofit/>
          </a:bodyPr>
          <a:lstStyle/>
          <a:p>
            <a:r>
              <a:rPr lang="en-US" dirty="0"/>
              <a:t>Young Employee Connection Group</a:t>
            </a:r>
          </a:p>
        </p:txBody>
      </p:sp>
      <p:sp>
        <p:nvSpPr>
          <p:cNvPr id="3" name="Text Placeholder 2">
            <a:extLst>
              <a:ext uri="{FF2B5EF4-FFF2-40B4-BE49-F238E27FC236}">
                <a16:creationId xmlns:a16="http://schemas.microsoft.com/office/drawing/2014/main" id="{EF9240A0-F695-576F-D4FE-CD807EA8D0B0}"/>
              </a:ext>
            </a:extLst>
          </p:cNvPr>
          <p:cNvSpPr>
            <a:spLocks noGrp="1"/>
          </p:cNvSpPr>
          <p:nvPr>
            <p:ph type="body" sz="quarter" idx="12"/>
          </p:nvPr>
        </p:nvSpPr>
        <p:spPr>
          <a:xfrm>
            <a:off x="872351" y="2320443"/>
            <a:ext cx="6289426" cy="3442117"/>
          </a:xfrm>
        </p:spPr>
        <p:txBody>
          <a:bodyPr>
            <a:normAutofit fontScale="92500"/>
          </a:bodyPr>
          <a:lstStyle/>
          <a:p>
            <a:r>
              <a:rPr lang="en-GB" b="1" dirty="0"/>
              <a:t>Building Community, Confidence, and Change</a:t>
            </a:r>
            <a:endParaRPr lang="en-GB" dirty="0"/>
          </a:p>
          <a:p>
            <a:r>
              <a:rPr lang="en-GB" dirty="0"/>
              <a:t>The Young Employee Connection Group (YECG) is a vibrant hub where colleagues aged 35 and under come together to spark new friendships, share their journeys, and support one another as they launch rewarding careers. If you are eager to connect with peers, broaden your horizons, and make a real impact, we can support you through energising initiatives like Coffee Roulette, dynamic networking lunches, and hands-on workshops. YECG creates countless opportunities for young professionals to build confidence, expand their networks, and weave a sense of belonging across the organisation.</a:t>
            </a:r>
          </a:p>
          <a:p>
            <a:r>
              <a:rPr lang="en-GB" dirty="0"/>
              <a:t>But YECG is more than just a social network—it’s a powerful voice for change. By championing awareness of the unique challenges younger employees face, and fostering collaboration to drive positive transformation, YECG ensures every rising professional feels heard, empowered, and ready to thrive. Join us and be part of the movement shaping the future!</a:t>
            </a:r>
          </a:p>
          <a:p>
            <a:endParaRPr lang="en-US" dirty="0"/>
          </a:p>
        </p:txBody>
      </p:sp>
    </p:spTree>
    <p:extLst>
      <p:ext uri="{BB962C8B-B14F-4D97-AF65-F5344CB8AC3E}">
        <p14:creationId xmlns:p14="http://schemas.microsoft.com/office/powerpoint/2010/main" val="37162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018E-7F3D-1E7A-2C8E-7A1EF76F8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35A91-ADCD-B674-605A-6B678F2BB221}"/>
              </a:ext>
            </a:extLst>
          </p:cNvPr>
          <p:cNvSpPr>
            <a:spLocks noGrp="1"/>
          </p:cNvSpPr>
          <p:nvPr>
            <p:ph type="ctrTitle"/>
          </p:nvPr>
        </p:nvSpPr>
        <p:spPr>
          <a:xfrm>
            <a:off x="781238" y="521638"/>
            <a:ext cx="5564330" cy="1540237"/>
          </a:xfrm>
        </p:spPr>
        <p:txBody>
          <a:bodyPr>
            <a:normAutofit/>
          </a:bodyPr>
          <a:lstStyle/>
          <a:p>
            <a:r>
              <a:rPr lang="en-US" dirty="0"/>
              <a:t>Professional Women’s Network</a:t>
            </a:r>
          </a:p>
        </p:txBody>
      </p:sp>
      <p:sp>
        <p:nvSpPr>
          <p:cNvPr id="3" name="Text Placeholder 2">
            <a:extLst>
              <a:ext uri="{FF2B5EF4-FFF2-40B4-BE49-F238E27FC236}">
                <a16:creationId xmlns:a16="http://schemas.microsoft.com/office/drawing/2014/main" id="{0FEB1717-2418-5281-DB5E-863F60D607A1}"/>
              </a:ext>
            </a:extLst>
          </p:cNvPr>
          <p:cNvSpPr>
            <a:spLocks noGrp="1"/>
          </p:cNvSpPr>
          <p:nvPr>
            <p:ph type="body" sz="quarter" idx="12"/>
          </p:nvPr>
        </p:nvSpPr>
        <p:spPr>
          <a:xfrm>
            <a:off x="872351" y="2320444"/>
            <a:ext cx="6289426" cy="2742510"/>
          </a:xfrm>
        </p:spPr>
        <p:txBody>
          <a:bodyPr>
            <a:normAutofit/>
          </a:bodyPr>
          <a:lstStyle/>
          <a:p>
            <a:r>
              <a:rPr lang="en-GB" b="1" dirty="0"/>
              <a:t>Empowering Women, Building Community</a:t>
            </a:r>
            <a:endParaRPr lang="en-GB" dirty="0"/>
          </a:p>
          <a:p>
            <a:r>
              <a:rPr lang="en-GB" dirty="0"/>
              <a:t>Driven by a passion for empowerment, the Professional Women’s Network inspires women to achieve their fullest potential through a foundation of respect, trust, and meaningful mentorship. The Network champions professional growth and cultivates a vibrant community where support and success go hand in hand. Throughout the year, members can take part in a dynamic array of events and activities—each designed to spark development, ignite new connections, and nurture lasting relationships.</a:t>
            </a:r>
          </a:p>
          <a:p>
            <a:endParaRPr lang="en-US" dirty="0"/>
          </a:p>
        </p:txBody>
      </p:sp>
      <p:pic>
        <p:nvPicPr>
          <p:cNvPr id="5" name="Picture 4">
            <a:extLst>
              <a:ext uri="{FF2B5EF4-FFF2-40B4-BE49-F238E27FC236}">
                <a16:creationId xmlns:a16="http://schemas.microsoft.com/office/drawing/2014/main" id="{0B7D3E41-44F4-1F32-98ED-745A11718642}"/>
              </a:ext>
            </a:extLst>
          </p:cNvPr>
          <p:cNvPicPr>
            <a:picLocks noChangeAspect="1"/>
          </p:cNvPicPr>
          <p:nvPr/>
        </p:nvPicPr>
        <p:blipFill>
          <a:blip r:embed="rId2"/>
          <a:stretch>
            <a:fillRect/>
          </a:stretch>
        </p:blipFill>
        <p:spPr>
          <a:xfrm>
            <a:off x="8405041" y="4368898"/>
            <a:ext cx="3786959" cy="2080998"/>
          </a:xfrm>
          <a:prstGeom prst="rect">
            <a:avLst/>
          </a:prstGeom>
        </p:spPr>
      </p:pic>
      <p:pic>
        <p:nvPicPr>
          <p:cNvPr id="7" name="Picture 6">
            <a:extLst>
              <a:ext uri="{FF2B5EF4-FFF2-40B4-BE49-F238E27FC236}">
                <a16:creationId xmlns:a16="http://schemas.microsoft.com/office/drawing/2014/main" id="{5131ADBC-E2B5-5AD4-FEEB-3A1E2BBFD63B}"/>
              </a:ext>
            </a:extLst>
          </p:cNvPr>
          <p:cNvPicPr>
            <a:picLocks noChangeAspect="1"/>
          </p:cNvPicPr>
          <p:nvPr/>
        </p:nvPicPr>
        <p:blipFill>
          <a:blip r:embed="rId3"/>
          <a:stretch>
            <a:fillRect/>
          </a:stretch>
        </p:blipFill>
        <p:spPr>
          <a:xfrm>
            <a:off x="1988360" y="4645644"/>
            <a:ext cx="3068455" cy="1915718"/>
          </a:xfrm>
          <a:prstGeom prst="rect">
            <a:avLst/>
          </a:prstGeom>
        </p:spPr>
      </p:pic>
    </p:spTree>
    <p:extLst>
      <p:ext uri="{BB962C8B-B14F-4D97-AF65-F5344CB8AC3E}">
        <p14:creationId xmlns:p14="http://schemas.microsoft.com/office/powerpoint/2010/main" val="9109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F06D3-0940-89CE-CFEC-6F13F6750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7A812-55F3-B56D-DE8C-773A02673E03}"/>
              </a:ext>
            </a:extLst>
          </p:cNvPr>
          <p:cNvSpPr>
            <a:spLocks noGrp="1"/>
          </p:cNvSpPr>
          <p:nvPr>
            <p:ph type="ctrTitle"/>
          </p:nvPr>
        </p:nvSpPr>
        <p:spPr>
          <a:xfrm>
            <a:off x="762827" y="662786"/>
            <a:ext cx="5564330" cy="1104517"/>
          </a:xfrm>
        </p:spPr>
        <p:txBody>
          <a:bodyPr>
            <a:normAutofit fontScale="90000"/>
          </a:bodyPr>
          <a:lstStyle/>
          <a:p>
            <a:r>
              <a:rPr lang="en-US" dirty="0"/>
              <a:t>LGBTQ+ Employee Connection Group</a:t>
            </a:r>
          </a:p>
        </p:txBody>
      </p:sp>
      <p:sp>
        <p:nvSpPr>
          <p:cNvPr id="3" name="Text Placeholder 2">
            <a:extLst>
              <a:ext uri="{FF2B5EF4-FFF2-40B4-BE49-F238E27FC236}">
                <a16:creationId xmlns:a16="http://schemas.microsoft.com/office/drawing/2014/main" id="{26AB928E-54EC-DBDE-FE91-22E73F0E1CE6}"/>
              </a:ext>
            </a:extLst>
          </p:cNvPr>
          <p:cNvSpPr>
            <a:spLocks noGrp="1"/>
          </p:cNvSpPr>
          <p:nvPr>
            <p:ph type="body" sz="quarter" idx="12"/>
          </p:nvPr>
        </p:nvSpPr>
        <p:spPr>
          <a:xfrm>
            <a:off x="872351" y="2320444"/>
            <a:ext cx="6289426" cy="3393022"/>
          </a:xfrm>
        </p:spPr>
        <p:txBody>
          <a:bodyPr>
            <a:normAutofit/>
          </a:bodyPr>
          <a:lstStyle/>
          <a:p>
            <a:r>
              <a:rPr lang="en-GB" b="1" dirty="0"/>
              <a:t>Where Everyone Belongs and Thrives</a:t>
            </a:r>
            <a:endParaRPr lang="en-GB" dirty="0"/>
          </a:p>
          <a:p>
            <a:r>
              <a:rPr lang="en-GB" dirty="0"/>
              <a:t>At Invest NI, our LGBTQ+ Employee Connection Group is more than just a network — it’s a vibrant community dedicated to visibility, inclusion, and belonging. Here, every colleague is encouraged to bring their whole self to work, knowing they’ll be seen, valued, and truly connected, wherever they’re based or however they identify.</a:t>
            </a:r>
          </a:p>
          <a:p>
            <a:r>
              <a:rPr lang="en-GB" dirty="0"/>
              <a:t>We shine a spotlight on LGBTQ+ stories and experiences, championing allyship and fostering understanding across our organisation. By sharing our voices and perspectives, we’re actively shaping a culture where everyone is empowered to flourish as their authentic selves.</a:t>
            </a:r>
          </a:p>
          <a:p>
            <a:r>
              <a:rPr lang="en-GB" dirty="0"/>
              <a:t>Together, we’re making sure that Invest NI isn’t just a workplace, but a welcoming home for all — a place where diversity is celebrated, inclusion is lived, and everyone has the opportunity to blossom.</a:t>
            </a:r>
          </a:p>
          <a:p>
            <a:endParaRPr lang="en-US" dirty="0"/>
          </a:p>
        </p:txBody>
      </p:sp>
      <p:pic>
        <p:nvPicPr>
          <p:cNvPr id="8" name="Picture 7">
            <a:extLst>
              <a:ext uri="{FF2B5EF4-FFF2-40B4-BE49-F238E27FC236}">
                <a16:creationId xmlns:a16="http://schemas.microsoft.com/office/drawing/2014/main" id="{FBD893EA-FB80-0AED-8907-2AFE6966FF41}"/>
              </a:ext>
            </a:extLst>
          </p:cNvPr>
          <p:cNvPicPr>
            <a:picLocks noChangeAspect="1"/>
          </p:cNvPicPr>
          <p:nvPr/>
        </p:nvPicPr>
        <p:blipFill>
          <a:blip r:embed="rId2"/>
          <a:stretch>
            <a:fillRect/>
          </a:stretch>
        </p:blipFill>
        <p:spPr>
          <a:xfrm>
            <a:off x="8435401" y="4780655"/>
            <a:ext cx="3524511" cy="1699925"/>
          </a:xfrm>
          <a:prstGeom prst="rect">
            <a:avLst/>
          </a:prstGeom>
        </p:spPr>
      </p:pic>
      <p:pic>
        <p:nvPicPr>
          <p:cNvPr id="5" name="Picture 4">
            <a:extLst>
              <a:ext uri="{FF2B5EF4-FFF2-40B4-BE49-F238E27FC236}">
                <a16:creationId xmlns:a16="http://schemas.microsoft.com/office/drawing/2014/main" id="{781A9AA5-F04B-171B-F669-19EFF047337A}"/>
              </a:ext>
            </a:extLst>
          </p:cNvPr>
          <p:cNvPicPr>
            <a:picLocks noChangeAspect="1"/>
          </p:cNvPicPr>
          <p:nvPr/>
        </p:nvPicPr>
        <p:blipFill>
          <a:blip r:embed="rId3"/>
          <a:stretch>
            <a:fillRect/>
          </a:stretch>
        </p:blipFill>
        <p:spPr>
          <a:xfrm>
            <a:off x="10101744" y="1444348"/>
            <a:ext cx="1980015" cy="1984652"/>
          </a:xfrm>
          <a:prstGeom prst="rect">
            <a:avLst/>
          </a:prstGeom>
        </p:spPr>
      </p:pic>
    </p:spTree>
    <p:extLst>
      <p:ext uri="{BB962C8B-B14F-4D97-AF65-F5344CB8AC3E}">
        <p14:creationId xmlns:p14="http://schemas.microsoft.com/office/powerpoint/2010/main" val="14150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5E6C-EA83-55E1-EA81-B59F57D56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52914-0E47-BFBC-D783-700FDA0C0CED}"/>
              </a:ext>
            </a:extLst>
          </p:cNvPr>
          <p:cNvSpPr>
            <a:spLocks noGrp="1"/>
          </p:cNvSpPr>
          <p:nvPr>
            <p:ph type="ctrTitle"/>
          </p:nvPr>
        </p:nvSpPr>
        <p:spPr>
          <a:xfrm>
            <a:off x="762827" y="662786"/>
            <a:ext cx="5564330" cy="1104517"/>
          </a:xfrm>
        </p:spPr>
        <p:txBody>
          <a:bodyPr>
            <a:normAutofit fontScale="90000"/>
          </a:bodyPr>
          <a:lstStyle/>
          <a:p>
            <a:r>
              <a:rPr lang="en-US" dirty="0"/>
              <a:t>Men’s Health &amp; Wellbeing Group</a:t>
            </a:r>
          </a:p>
        </p:txBody>
      </p:sp>
      <p:sp>
        <p:nvSpPr>
          <p:cNvPr id="3" name="Text Placeholder 2">
            <a:extLst>
              <a:ext uri="{FF2B5EF4-FFF2-40B4-BE49-F238E27FC236}">
                <a16:creationId xmlns:a16="http://schemas.microsoft.com/office/drawing/2014/main" id="{2A6B6B98-E7E3-7084-09F4-9EC9987B7846}"/>
              </a:ext>
            </a:extLst>
          </p:cNvPr>
          <p:cNvSpPr>
            <a:spLocks noGrp="1"/>
          </p:cNvSpPr>
          <p:nvPr>
            <p:ph type="body" sz="quarter" idx="12"/>
          </p:nvPr>
        </p:nvSpPr>
        <p:spPr>
          <a:xfrm>
            <a:off x="872351" y="2320444"/>
            <a:ext cx="6289426" cy="3393022"/>
          </a:xfrm>
        </p:spPr>
        <p:txBody>
          <a:bodyPr>
            <a:normAutofit/>
          </a:bodyPr>
          <a:lstStyle/>
          <a:p>
            <a:r>
              <a:rPr lang="en-GB" b="1" dirty="0"/>
              <a:t>Building Connections, Breaking Barriers</a:t>
            </a:r>
            <a:endParaRPr lang="en-GB" dirty="0"/>
          </a:p>
          <a:p>
            <a:r>
              <a:rPr lang="en-GB" dirty="0"/>
              <a:t>Imagine a place where men can talk openly, find understanding, and receive support—long before challenges reach a breaking point. That’s the heart of the Men’s Health and Wellbeing Group. Our mission goes beyond conversation: we’re shattering stigmas, inspiring healthy routines, and creating genuine connections among all employees.</a:t>
            </a:r>
          </a:p>
          <a:p>
            <a:r>
              <a:rPr lang="en-GB" dirty="0"/>
              <a:t>Through regular meetups, practical resources, and a strong network of peer support, the group empowers everyone to take charge of their mental and physical health. Together, we’re building a workplace where communication, community and connection come together to deliver better outcomes for our people.</a:t>
            </a:r>
          </a:p>
          <a:p>
            <a:endParaRPr lang="en-US" dirty="0"/>
          </a:p>
        </p:txBody>
      </p:sp>
    </p:spTree>
    <p:extLst>
      <p:ext uri="{BB962C8B-B14F-4D97-AF65-F5344CB8AC3E}">
        <p14:creationId xmlns:p14="http://schemas.microsoft.com/office/powerpoint/2010/main" val="3739887651"/>
      </p:ext>
    </p:extLst>
  </p:cSld>
  <p:clrMapOvr>
    <a:masterClrMapping/>
  </p:clrMapOvr>
</p:sld>
</file>

<file path=ppt/theme/theme1.xml><?xml version="1.0" encoding="utf-8"?>
<a:theme xmlns:a="http://schemas.openxmlformats.org/drawingml/2006/main" name="Invest NI_Cover Slide no im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vest NI_Section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Invest NI_Speaker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Invest NI_Title slides_Corporate gree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Invest NI_Table and graph slides_Corporate gree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Invest NI_Title slides_Corporate blu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Invest NI_Table and graph slides_Corporate blu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Invest NI _End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NI Corporate Document" ma:contentTypeID="0x010100EDFE3A973432B34083CFD01F0DFDAA9B004579C99AC029914EA2179869C497DF76" ma:contentTypeVersion="7" ma:contentTypeDescription="Content Type for Corporate Sites" ma:contentTypeScope="" ma:versionID="dcc36714ec127776c7266adbf5b6b077">
  <xsd:schema xmlns:xsd="http://www.w3.org/2001/XMLSchema" xmlns:xs="http://www.w3.org/2001/XMLSchema" xmlns:p="http://schemas.microsoft.com/office/2006/metadata/properties" xmlns:ns2="1a3e8857-dc64-4ebc-a792-285a74b64f01" xmlns:ns3="fcc5a18c-d7a4-4284-9919-fbd381f62eae" targetNamespace="http://schemas.microsoft.com/office/2006/metadata/properties" ma:root="true" ma:fieldsID="3a663eca7518e435d2317891c6ad8127" ns2:_="" ns3:_="">
    <xsd:import namespace="1a3e8857-dc64-4ebc-a792-285a74b64f01"/>
    <xsd:import namespace="fcc5a18c-d7a4-4284-9919-fbd381f62eae"/>
    <xsd:element name="properties">
      <xsd:complexType>
        <xsd:sequence>
          <xsd:element name="documentManagement">
            <xsd:complexType>
              <xsd:all>
                <xsd:element ref="ns2:ini_default_created_by" minOccurs="0"/>
                <xsd:element ref="ns2:meridio_created_by" minOccurs="0"/>
                <xsd:element ref="ns2:Intapp_From" minOccurs="0"/>
                <xsd:element ref="ns2:Intapp_DateReceived"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e8857-dc64-4ebc-a792-285a74b64f01" elementFormDefault="qualified">
    <xsd:import namespace="http://schemas.microsoft.com/office/2006/documentManagement/types"/>
    <xsd:import namespace="http://schemas.microsoft.com/office/infopath/2007/PartnerControls"/>
    <xsd:element name="ini_default_created_by" ma:index="10" nillable="true" ma:displayName="Created By User Name" ma:default="ECM User" ma:description="Text field to default to the Created By user, for use in calculated From field" ma:internalName="ini_default_created_by">
      <xsd:simpleType>
        <xsd:restriction base="dms:Text">
          <xsd:maxLength value="255"/>
        </xsd:restriction>
      </xsd:simpleType>
    </xsd:element>
    <xsd:element name="meridio_created_by" ma:index="11" nillable="true" ma:displayName="Meridio Created By" ma:internalName="meridio_created_by" ma:readOnly="true">
      <xsd:simpleType>
        <xsd:restriction base="dms:Text"/>
      </xsd:simpleType>
    </xsd:element>
    <xsd:element name="Intapp_From" ma:index="12" nillable="true" ma:displayName="From" ma:internalName="Intapp_From">
      <xsd:simpleType>
        <xsd:restriction base="dms:Text">
          <xsd:maxLength value="255"/>
        </xsd:restriction>
      </xsd:simpleType>
    </xsd:element>
    <xsd:element name="Intapp_DateReceived" ma:index="13" nillable="true" ma:displayName="Date Received" ma:format="DateTime" ma:internalName="Intapp_DateReceiv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cc5a18c-d7a4-4284-9919-fbd381f62eae"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e5ff7883-e9ad-47da-b7a9-b64fe1b1d849" ContentTypeId="0x010100EDFE3A973432B34083CFD01F0DFDAA9B" PreviousValue="false"/>
</file>

<file path=customXml/item5.xml><?xml version="1.0" encoding="utf-8"?>
<p:properties xmlns:p="http://schemas.microsoft.com/office/2006/metadata/properties" xmlns:xsi="http://www.w3.org/2001/XMLSchema-instance" xmlns:pc="http://schemas.microsoft.com/office/infopath/2007/PartnerControls">
  <documentManagement>
    <ini_default_created_by xmlns="1a3e8857-dc64-4ebc-a792-285a74b64f01">Ciara Madden</ini_default_created_by>
    <Intapp_From xmlns="1a3e8857-dc64-4ebc-a792-285a74b64f01" xsi:nil="true"/>
    <Intapp_DateReceived xmlns="1a3e8857-dc64-4ebc-a792-285a74b64f01" xsi:nil="true"/>
    <_dlc_DocId xmlns="fcc5a18c-d7a4-4284-9919-fbd381f62eae">TSWVX2FHMKKF-1949648731-791</_dlc_DocId>
    <_dlc_DocIdUrl xmlns="fcc5a18c-d7a4-4284-9919-fbd381f62eae">
      <Url>https://investni.sharepoint.com/sites/CommHub/_layouts/15/DocIdRedir.aspx?ID=TSWVX2FHMKKF-1949648731-791</Url>
      <Description>TSWVX2FHMKKF-1949648731-791</Description>
    </_dlc_DocIdUrl>
    <meridio_created_by xmlns="1a3e8857-dc64-4ebc-a792-285a74b64f01" xsi:nil="true"/>
  </documentManagement>
</p:properties>
</file>

<file path=customXml/itemProps1.xml><?xml version="1.0" encoding="utf-8"?>
<ds:datastoreItem xmlns:ds="http://schemas.openxmlformats.org/officeDocument/2006/customXml" ds:itemID="{0CED99CE-E0C0-4078-8662-16637430B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e8857-dc64-4ebc-a792-285a74b64f01"/>
    <ds:schemaRef ds:uri="fcc5a18c-d7a4-4284-9919-fbd381f62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FE9D64-8FA7-4AC7-B69A-2EA79A50CA09}">
  <ds:schemaRefs>
    <ds:schemaRef ds:uri="http://schemas.microsoft.com/sharepoint/v3/contenttype/forms"/>
  </ds:schemaRefs>
</ds:datastoreItem>
</file>

<file path=customXml/itemProps3.xml><?xml version="1.0" encoding="utf-8"?>
<ds:datastoreItem xmlns:ds="http://schemas.openxmlformats.org/officeDocument/2006/customXml" ds:itemID="{4765C4BD-2727-4E35-92B3-92696AFB2BFC}">
  <ds:schemaRefs>
    <ds:schemaRef ds:uri="http://schemas.microsoft.com/sharepoint/events"/>
  </ds:schemaRefs>
</ds:datastoreItem>
</file>

<file path=customXml/itemProps4.xml><?xml version="1.0" encoding="utf-8"?>
<ds:datastoreItem xmlns:ds="http://schemas.openxmlformats.org/officeDocument/2006/customXml" ds:itemID="{D877D001-638F-4883-A0DB-703253663E74}">
  <ds:schemaRefs>
    <ds:schemaRef ds:uri="Microsoft.SharePoint.Taxonomy.ContentTypeSync"/>
  </ds:schemaRefs>
</ds:datastoreItem>
</file>

<file path=customXml/itemProps5.xml><?xml version="1.0" encoding="utf-8"?>
<ds:datastoreItem xmlns:ds="http://schemas.openxmlformats.org/officeDocument/2006/customXml" ds:itemID="{463813A2-60AA-469D-A082-B5C573448080}">
  <ds:schemaRef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fcc5a18c-d7a4-4284-9919-fbd381f62eae"/>
    <ds:schemaRef ds:uri="1a3e8857-dc64-4ebc-a792-285a74b64f0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723</TotalTime>
  <Words>656</Words>
  <Application>Microsoft Office PowerPoint</Application>
  <PresentationFormat>Widescreen</PresentationFormat>
  <Paragraphs>19</Paragraphs>
  <Slides>5</Slides>
  <Notes>1</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5</vt:i4>
      </vt:variant>
    </vt:vector>
  </HeadingPairs>
  <TitlesOfParts>
    <vt:vector size="16" baseType="lpstr">
      <vt:lpstr>Aptos</vt:lpstr>
      <vt:lpstr>Aptos Display</vt:lpstr>
      <vt:lpstr>Arial</vt:lpstr>
      <vt:lpstr>Invest NI_Cover Slide no image</vt:lpstr>
      <vt:lpstr>Invest NI_Section slide</vt:lpstr>
      <vt:lpstr>Invest NI_Speaker slide</vt:lpstr>
      <vt:lpstr>Invest NI_Title slides_Corporate green</vt:lpstr>
      <vt:lpstr>Invest NI_Table and graph slides_Corporate green</vt:lpstr>
      <vt:lpstr>Invest NI_Title slides_Corporate blue</vt:lpstr>
      <vt:lpstr>Invest NI_Table and graph slides_Corporate blue</vt:lpstr>
      <vt:lpstr>Invest NI _End slide</vt:lpstr>
      <vt:lpstr>Employee Connection Groups</vt:lpstr>
      <vt:lpstr>Young Employee Connection Group</vt:lpstr>
      <vt:lpstr>Professional Women’s Network</vt:lpstr>
      <vt:lpstr>LGBTQ+ Employee Connection Group</vt:lpstr>
      <vt:lpstr>Men’s Health &amp; Wellbeing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Corbett</dc:creator>
  <cp:lastModifiedBy>Paula Ludlow</cp:lastModifiedBy>
  <cp:revision>89</cp:revision>
  <dcterms:created xsi:type="dcterms:W3CDTF">2025-03-24T14:18:50Z</dcterms:created>
  <dcterms:modified xsi:type="dcterms:W3CDTF">2025-08-28T09:41:05Z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0x010100EDFE3A973432B34083CFD01F0DFDAA9B004579C99AC029914EA2179869C497DF76</vt:lpwstr>
  </property>
  <property fmtid="{D5CDD505-2E9C-101B-9397-08002B2CF9AE}" pid="3" name="_dlc_DocIdItemGuid">
    <vt:lpwstr>d646edee-6692-4c85-8523-f68c12a6a1a9</vt:lpwstr>
  </property>
  <property fmtid="{D5CDD505-2E9C-101B-9397-08002B2CF9AE}" pid="4" name="Order">
    <vt:r8>877500</vt:r8>
  </property>
  <property fmtid="{D5CDD505-2E9C-101B-9397-08002B2CF9AE}" pid="5" name="InternetMessageId">
    <vt:lpwstr/>
  </property>
  <property fmtid="{D5CDD505-2E9C-101B-9397-08002B2CF9AE}" pid="6" name="Intapp_BCC">
    <vt:lpwstr/>
  </property>
  <property fmtid="{D5CDD505-2E9C-101B-9397-08002B2CF9AE}" pid="7" name="xd_ProgID">
    <vt:lpwstr/>
  </property>
  <property fmtid="{D5CDD505-2E9C-101B-9397-08002B2CF9AE}" pid="8" name="meridio_author">
    <vt:lpwstr/>
  </property>
  <property fmtid="{D5CDD505-2E9C-101B-9397-08002B2CF9AE}" pid="9" name="meridio_id">
    <vt:lpwstr/>
  </property>
  <property fmtid="{D5CDD505-2E9C-101B-9397-08002B2CF9AE}" pid="10" name="Intapp_HasAttachments">
    <vt:bool>false</vt:bool>
  </property>
  <property fmtid="{D5CDD505-2E9C-101B-9397-08002B2CF9AE}" pid="11" name="ComplianceAssetId">
    <vt:lpwstr/>
  </property>
  <property fmtid="{D5CDD505-2E9C-101B-9397-08002B2CF9AE}" pid="12" name="TemplateUrl">
    <vt:lpwstr/>
  </property>
  <property fmtid="{D5CDD505-2E9C-101B-9397-08002B2CF9AE}" pid="13" name="Intapp_Subject">
    <vt:lpwstr/>
  </property>
  <property fmtid="{D5CDD505-2E9C-101B-9397-08002B2CF9AE}" pid="14" name="Intapp_ConversationIndex">
    <vt:lpwstr/>
  </property>
  <property fmtid="{D5CDD505-2E9C-101B-9397-08002B2CF9AE}" pid="15" name="case_id">
    <vt:lpwstr/>
  </property>
  <property fmtid="{D5CDD505-2E9C-101B-9397-08002B2CF9AE}" pid="16" name="meridio_modified_by">
    <vt:lpwstr/>
  </property>
  <property fmtid="{D5CDD505-2E9C-101B-9397-08002B2CF9AE}" pid="17" name="asset_id">
    <vt:lpwstr/>
  </property>
  <property fmtid="{D5CDD505-2E9C-101B-9397-08002B2CF9AE}" pid="18" name="customer_id">
    <vt:lpwstr/>
  </property>
  <property fmtid="{D5CDD505-2E9C-101B-9397-08002B2CF9AE}" pid="19" name="employee_id">
    <vt:lpwstr/>
  </property>
  <property fmtid="{D5CDD505-2E9C-101B-9397-08002B2CF9AE}" pid="20" name="meridio_title">
    <vt:lpwstr/>
  </property>
  <property fmtid="{D5CDD505-2E9C-101B-9397-08002B2CF9AE}" pid="21" name="Intapp_ConversationID">
    <vt:lpwstr/>
  </property>
  <property fmtid="{D5CDD505-2E9C-101B-9397-08002B2CF9AE}" pid="22" name="meridio_declared_by">
    <vt:lpwstr/>
  </property>
  <property fmtid="{D5CDD505-2E9C-101B-9397-08002B2CF9AE}" pid="23" name="programme_id">
    <vt:lpwstr/>
  </property>
  <property fmtid="{D5CDD505-2E9C-101B-9397-08002B2CF9AE}" pid="24" name="_ExtendedDescription">
    <vt:lpwstr/>
  </property>
  <property fmtid="{D5CDD505-2E9C-101B-9397-08002B2CF9AE}" pid="25" name="contract_id">
    <vt:lpwstr/>
  </property>
  <property fmtid="{D5CDD505-2E9C-101B-9397-08002B2CF9AE}" pid="26" name="TriggerFlowInfo">
    <vt:lpwstr/>
  </property>
  <property fmtid="{D5CDD505-2E9C-101B-9397-08002B2CF9AE}" pid="27" name="Intapp_ConversationTopic">
    <vt:lpwstr/>
  </property>
  <property fmtid="{D5CDD505-2E9C-101B-9397-08002B2CF9AE}" pid="28" name="Fingerprint">
    <vt:lpwstr/>
  </property>
  <property fmtid="{D5CDD505-2E9C-101B-9397-08002B2CF9AE}" pid="29" name="meridio_version_id">
    <vt:lpwstr/>
  </property>
  <property fmtid="{D5CDD505-2E9C-101B-9397-08002B2CF9AE}" pid="30" name="Intapp_CC">
    <vt:lpwstr/>
  </property>
  <property fmtid="{D5CDD505-2E9C-101B-9397-08002B2CF9AE}" pid="31" name="Intapp_To">
    <vt:lpwstr/>
  </property>
  <property fmtid="{D5CDD505-2E9C-101B-9397-08002B2CF9AE}" pid="32" name="xd_Signature">
    <vt:bool>false</vt:bool>
  </property>
</Properties>
</file>